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3"/>
  </p:sldMasterIdLst>
  <p:notesMasterIdLst>
    <p:notesMasterId r:id="rId18"/>
  </p:notesMasterIdLst>
  <p:sldIdLst>
    <p:sldId id="256" r:id="rId4"/>
    <p:sldId id="258" r:id="rId5"/>
    <p:sldId id="257" r:id="rId6"/>
    <p:sldId id="264" r:id="rId7"/>
    <p:sldId id="259" r:id="rId8"/>
    <p:sldId id="260" r:id="rId9"/>
    <p:sldId id="268" r:id="rId10"/>
    <p:sldId id="265" r:id="rId11"/>
    <p:sldId id="273" r:id="rId12"/>
    <p:sldId id="266" r:id="rId13"/>
    <p:sldId id="270" r:id="rId14"/>
    <p:sldId id="272" r:id="rId15"/>
    <p:sldId id="26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m Pier" initials="LP" lastIdx="3" clrIdx="0">
    <p:extLst>
      <p:ext uri="{19B8F6BF-5375-455C-9EA6-DF929625EA0E}">
        <p15:presenceInfo xmlns:p15="http://schemas.microsoft.com/office/powerpoint/2012/main" userId="9f7536f8-08ba-4ab7-b250-d8c5d80d8883" providerId="Windows Live"/>
      </p:ext>
    </p:extLst>
  </p:cmAuthor>
  <p:cmAuthor id="2" name="Yi Jie Kelvin Chan" initials="YJKC" lastIdx="2" clrIdx="1">
    <p:extLst>
      <p:ext uri="{19B8F6BF-5375-455C-9EA6-DF929625EA0E}">
        <p15:presenceInfo xmlns:p15="http://schemas.microsoft.com/office/powerpoint/2012/main" userId="Yi Jie Kelvin Chan" providerId="None"/>
      </p:ext>
    </p:extLst>
  </p:cmAuthor>
  <p:cmAuthor id="3" name="Sen Gopa" initials="SG" lastIdx="3" clrIdx="2">
    <p:extLst>
      <p:ext uri="{19B8F6BF-5375-455C-9EA6-DF929625EA0E}">
        <p15:presenceInfo xmlns:p15="http://schemas.microsoft.com/office/powerpoint/2012/main" userId="S::e0267608@u.nus.edu::237d226f-01ed-4c3d-bfdc-5bbc2ab91b2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1" y="27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1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commentAuthors" Target="commentAuthor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n Gopa" userId="S::e0267608@u.nus.edu::237d226f-01ed-4c3d-bfdc-5bbc2ab91b2a" providerId="AD" clId="Web-{5CBFBC28-D48E-4C16-A460-17EA0F0E2440}"/>
    <pc:docChg chg="modSld">
      <pc:chgData name="Sen Gopa" userId="S::e0267608@u.nus.edu::237d226f-01ed-4c3d-bfdc-5bbc2ab91b2a" providerId="AD" clId="Web-{5CBFBC28-D48E-4C16-A460-17EA0F0E2440}" dt="2018-05-31T04:34:40.532" v="10"/>
      <pc:docMkLst>
        <pc:docMk/>
      </pc:docMkLst>
      <pc:sldChg chg="modSp">
        <pc:chgData name="Sen Gopa" userId="S::e0267608@u.nus.edu::237d226f-01ed-4c3d-bfdc-5bbc2ab91b2a" providerId="AD" clId="Web-{5CBFBC28-D48E-4C16-A460-17EA0F0E2440}" dt="2018-05-31T04:14:54.571" v="6" actId="20577"/>
        <pc:sldMkLst>
          <pc:docMk/>
          <pc:sldMk cId="2221594153" sldId="265"/>
        </pc:sldMkLst>
        <pc:spChg chg="mod">
          <ac:chgData name="Sen Gopa" userId="S::e0267608@u.nus.edu::237d226f-01ed-4c3d-bfdc-5bbc2ab91b2a" providerId="AD" clId="Web-{5CBFBC28-D48E-4C16-A460-17EA0F0E2440}" dt="2018-05-31T04:14:54.571" v="6" actId="20577"/>
          <ac:spMkLst>
            <pc:docMk/>
            <pc:sldMk cId="2221594153" sldId="265"/>
            <ac:spMk id="3" creationId="{00000000-0000-0000-0000-000000000000}"/>
          </ac:spMkLst>
        </pc:spChg>
      </pc:sldChg>
      <pc:sldChg chg="addCm">
        <pc:chgData name="Sen Gopa" userId="S::e0267608@u.nus.edu::237d226f-01ed-4c3d-bfdc-5bbc2ab91b2a" providerId="AD" clId="Web-{5CBFBC28-D48E-4C16-A460-17EA0F0E2440}" dt="2018-05-31T04:30:05.745" v="8"/>
        <pc:sldMkLst>
          <pc:docMk/>
          <pc:sldMk cId="3498728112" sldId="268"/>
        </pc:sldMkLst>
      </pc:sldChg>
      <pc:sldChg chg="addCm">
        <pc:chgData name="Sen Gopa" userId="S::e0267608@u.nus.edu::237d226f-01ed-4c3d-bfdc-5bbc2ab91b2a" providerId="AD" clId="Web-{5CBFBC28-D48E-4C16-A460-17EA0F0E2440}" dt="2018-05-31T04:34:40.532" v="10"/>
        <pc:sldMkLst>
          <pc:docMk/>
          <pc:sldMk cId="4169002965" sldId="270"/>
        </pc:sldMkLst>
      </pc:sldChg>
    </pc:docChg>
  </pc:docChgLst>
  <pc:docChgLst>
    <pc:chgData name="Han Yuen Kwang Andy" userId="491ddd49-d242-49b9-9694-439fe4b82bdc" providerId="ADAL" clId="{C6B02804-3A2E-481E-B0C3-42B4EBB4DD27}"/>
    <pc:docChg chg="undo custSel addSld delSld modSld">
      <pc:chgData name="Han Yuen Kwang Andy" userId="491ddd49-d242-49b9-9694-439fe4b82bdc" providerId="ADAL" clId="{C6B02804-3A2E-481E-B0C3-42B4EBB4DD27}" dt="2018-06-02T01:05:06.633" v="1055" actId="1036"/>
      <pc:docMkLst>
        <pc:docMk/>
      </pc:docMkLst>
      <pc:sldChg chg="addSp delSp modSp modAnim">
        <pc:chgData name="Han Yuen Kwang Andy" userId="491ddd49-d242-49b9-9694-439fe4b82bdc" providerId="ADAL" clId="{C6B02804-3A2E-481E-B0C3-42B4EBB4DD27}" dt="2018-05-31T03:29:27.701" v="756" actId="1036"/>
        <pc:sldMkLst>
          <pc:docMk/>
          <pc:sldMk cId="2119133702" sldId="256"/>
        </pc:sldMkLst>
        <pc:spChg chg="mod">
          <ac:chgData name="Han Yuen Kwang Andy" userId="491ddd49-d242-49b9-9694-439fe4b82bdc" providerId="ADAL" clId="{C6B02804-3A2E-481E-B0C3-42B4EBB4DD27}" dt="2018-05-28T16:25:39.122" v="161" actId="20577"/>
          <ac:spMkLst>
            <pc:docMk/>
            <pc:sldMk cId="2119133702" sldId="256"/>
            <ac:spMk id="2" creationId="{B6D3335B-4B37-4DAE-BD37-E1D484C3B671}"/>
          </ac:spMkLst>
        </pc:spChg>
        <pc:spChg chg="del">
          <ac:chgData name="Han Yuen Kwang Andy" userId="491ddd49-d242-49b9-9694-439fe4b82bdc" providerId="ADAL" clId="{C6B02804-3A2E-481E-B0C3-42B4EBB4DD27}" dt="2018-05-28T16:11:04.641" v="0" actId="478"/>
          <ac:spMkLst>
            <pc:docMk/>
            <pc:sldMk cId="2119133702" sldId="256"/>
            <ac:spMk id="3" creationId="{D4B75D3D-25DF-48BE-B602-42B019A47FFE}"/>
          </ac:spMkLst>
        </pc:spChg>
        <pc:spChg chg="add mod">
          <ac:chgData name="Han Yuen Kwang Andy" userId="491ddd49-d242-49b9-9694-439fe4b82bdc" providerId="ADAL" clId="{C6B02804-3A2E-481E-B0C3-42B4EBB4DD27}" dt="2018-05-31T03:29:27.701" v="756" actId="1036"/>
          <ac:spMkLst>
            <pc:docMk/>
            <pc:sldMk cId="2119133702" sldId="256"/>
            <ac:spMk id="6" creationId="{45B61D9B-8282-426F-B92B-60EEE55D1320}"/>
          </ac:spMkLst>
        </pc:spChg>
        <pc:picChg chg="add mod">
          <ac:chgData name="Han Yuen Kwang Andy" userId="491ddd49-d242-49b9-9694-439fe4b82bdc" providerId="ADAL" clId="{C6B02804-3A2E-481E-B0C3-42B4EBB4DD27}" dt="2018-05-31T03:27:56.825" v="737" actId="1035"/>
          <ac:picMkLst>
            <pc:docMk/>
            <pc:sldMk cId="2119133702" sldId="256"/>
            <ac:picMk id="4" creationId="{44D3C44D-4D49-4F79-A61B-FE554DB10D1B}"/>
          </ac:picMkLst>
        </pc:picChg>
        <pc:picChg chg="add mod ord">
          <ac:chgData name="Han Yuen Kwang Andy" userId="491ddd49-d242-49b9-9694-439fe4b82bdc" providerId="ADAL" clId="{C6B02804-3A2E-481E-B0C3-42B4EBB4DD27}" dt="2018-05-28T16:15:55.540" v="28" actId="1037"/>
          <ac:picMkLst>
            <pc:docMk/>
            <pc:sldMk cId="2119133702" sldId="256"/>
            <ac:picMk id="5" creationId="{DDCDC31C-F83B-42D0-BE66-015983EEED3B}"/>
          </ac:picMkLst>
        </pc:picChg>
      </pc:sldChg>
      <pc:sldChg chg="modSp">
        <pc:chgData name="Han Yuen Kwang Andy" userId="491ddd49-d242-49b9-9694-439fe4b82bdc" providerId="ADAL" clId="{C6B02804-3A2E-481E-B0C3-42B4EBB4DD27}" dt="2018-06-01T14:35:12.637" v="970" actId="20577"/>
        <pc:sldMkLst>
          <pc:docMk/>
          <pc:sldMk cId="1194165114" sldId="257"/>
        </pc:sldMkLst>
        <pc:spChg chg="mod">
          <ac:chgData name="Han Yuen Kwang Andy" userId="491ddd49-d242-49b9-9694-439fe4b82bdc" providerId="ADAL" clId="{C6B02804-3A2E-481E-B0C3-42B4EBB4DD27}" dt="2018-05-28T16:53:59.280" v="657" actId="120"/>
          <ac:spMkLst>
            <pc:docMk/>
            <pc:sldMk cId="1194165114" sldId="257"/>
            <ac:spMk id="2" creationId="{A7FEFA46-1A76-4949-B4FA-D6E8EDEB2167}"/>
          </ac:spMkLst>
        </pc:spChg>
        <pc:spChg chg="mod">
          <ac:chgData name="Han Yuen Kwang Andy" userId="491ddd49-d242-49b9-9694-439fe4b82bdc" providerId="ADAL" clId="{C6B02804-3A2E-481E-B0C3-42B4EBB4DD27}" dt="2018-06-01T14:35:12.637" v="970" actId="20577"/>
          <ac:spMkLst>
            <pc:docMk/>
            <pc:sldMk cId="1194165114" sldId="257"/>
            <ac:spMk id="3" creationId="{4D702635-96D1-4543-9803-EA5FFC885DAF}"/>
          </ac:spMkLst>
        </pc:spChg>
      </pc:sldChg>
      <pc:sldChg chg="modSp">
        <pc:chgData name="Han Yuen Kwang Andy" userId="491ddd49-d242-49b9-9694-439fe4b82bdc" providerId="ADAL" clId="{C6B02804-3A2E-481E-B0C3-42B4EBB4DD27}" dt="2018-05-31T08:58:22.872" v="902" actId="20577"/>
        <pc:sldMkLst>
          <pc:docMk/>
          <pc:sldMk cId="3043411448" sldId="258"/>
        </pc:sldMkLst>
        <pc:spChg chg="mod">
          <ac:chgData name="Han Yuen Kwang Andy" userId="491ddd49-d242-49b9-9694-439fe4b82bdc" providerId="ADAL" clId="{C6B02804-3A2E-481E-B0C3-42B4EBB4DD27}" dt="2018-05-31T08:58:22.872" v="902" actId="20577"/>
          <ac:spMkLst>
            <pc:docMk/>
            <pc:sldMk cId="3043411448" sldId="258"/>
            <ac:spMk id="3" creationId="{6F02442E-35F6-4E3D-9089-FB893BC01539}"/>
          </ac:spMkLst>
        </pc:spChg>
      </pc:sldChg>
      <pc:sldChg chg="addSp modSp">
        <pc:chgData name="Han Yuen Kwang Andy" userId="491ddd49-d242-49b9-9694-439fe4b82bdc" providerId="ADAL" clId="{C6B02804-3A2E-481E-B0C3-42B4EBB4DD27}" dt="2018-05-28T16:54:50.213" v="686" actId="120"/>
        <pc:sldMkLst>
          <pc:docMk/>
          <pc:sldMk cId="1630780877" sldId="259"/>
        </pc:sldMkLst>
        <pc:spChg chg="mod">
          <ac:chgData name="Han Yuen Kwang Andy" userId="491ddd49-d242-49b9-9694-439fe4b82bdc" providerId="ADAL" clId="{C6B02804-3A2E-481E-B0C3-42B4EBB4DD27}" dt="2018-05-28T16:54:50.213" v="686" actId="120"/>
          <ac:spMkLst>
            <pc:docMk/>
            <pc:sldMk cId="1630780877" sldId="259"/>
            <ac:spMk id="2" creationId="{A7FEFA46-1A76-4949-B4FA-D6E8EDEB2167}"/>
          </ac:spMkLst>
        </pc:spChg>
        <pc:spChg chg="mod">
          <ac:chgData name="Han Yuen Kwang Andy" userId="491ddd49-d242-49b9-9694-439fe4b82bdc" providerId="ADAL" clId="{C6B02804-3A2E-481E-B0C3-42B4EBB4DD27}" dt="2018-05-28T16:41:41.701" v="452" actId="20577"/>
          <ac:spMkLst>
            <pc:docMk/>
            <pc:sldMk cId="1630780877" sldId="259"/>
            <ac:spMk id="3" creationId="{4D702635-96D1-4543-9803-EA5FFC885DAF}"/>
          </ac:spMkLst>
        </pc:spChg>
        <pc:picChg chg="add mod">
          <ac:chgData name="Han Yuen Kwang Andy" userId="491ddd49-d242-49b9-9694-439fe4b82bdc" providerId="ADAL" clId="{C6B02804-3A2E-481E-B0C3-42B4EBB4DD27}" dt="2018-05-28T16:41:48.413" v="454" actId="1076"/>
          <ac:picMkLst>
            <pc:docMk/>
            <pc:sldMk cId="1630780877" sldId="259"/>
            <ac:picMk id="5" creationId="{3A976A52-1755-4D7F-9972-B1F554241A95}"/>
          </ac:picMkLst>
        </pc:picChg>
      </pc:sldChg>
      <pc:sldChg chg="modSp">
        <pc:chgData name="Han Yuen Kwang Andy" userId="491ddd49-d242-49b9-9694-439fe4b82bdc" providerId="ADAL" clId="{C6B02804-3A2E-481E-B0C3-42B4EBB4DD27}" dt="2018-06-01T14:07:50.113" v="929" actId="20577"/>
        <pc:sldMkLst>
          <pc:docMk/>
          <pc:sldMk cId="1475719302" sldId="260"/>
        </pc:sldMkLst>
        <pc:graphicFrameChg chg="modGraphic">
          <ac:chgData name="Han Yuen Kwang Andy" userId="491ddd49-d242-49b9-9694-439fe4b82bdc" providerId="ADAL" clId="{C6B02804-3A2E-481E-B0C3-42B4EBB4DD27}" dt="2018-06-01T14:07:50.113" v="929" actId="20577"/>
          <ac:graphicFrameMkLst>
            <pc:docMk/>
            <pc:sldMk cId="1475719302" sldId="260"/>
            <ac:graphicFrameMk id="5" creationId="{664EA57C-A3B8-4046-9E35-276383FD0560}"/>
          </ac:graphicFrameMkLst>
        </pc:graphicFrameChg>
      </pc:sldChg>
      <pc:sldChg chg="modSp">
        <pc:chgData name="Han Yuen Kwang Andy" userId="491ddd49-d242-49b9-9694-439fe4b82bdc" providerId="ADAL" clId="{C6B02804-3A2E-481E-B0C3-42B4EBB4DD27}" dt="2018-05-28T16:54:38.836" v="685" actId="1035"/>
        <pc:sldMkLst>
          <pc:docMk/>
          <pc:sldMk cId="2995177517" sldId="264"/>
        </pc:sldMkLst>
        <pc:spChg chg="mod">
          <ac:chgData name="Han Yuen Kwang Andy" userId="491ddd49-d242-49b9-9694-439fe4b82bdc" providerId="ADAL" clId="{C6B02804-3A2E-481E-B0C3-42B4EBB4DD27}" dt="2018-05-28T16:54:38.836" v="685" actId="1035"/>
          <ac:spMkLst>
            <pc:docMk/>
            <pc:sldMk cId="2995177517" sldId="264"/>
            <ac:spMk id="3" creationId="{F9ECD6D7-2DCA-4C56-948E-DF3AA1B400E9}"/>
          </ac:spMkLst>
        </pc:spChg>
      </pc:sldChg>
      <pc:sldChg chg="modSp">
        <pc:chgData name="Han Yuen Kwang Andy" userId="491ddd49-d242-49b9-9694-439fe4b82bdc" providerId="ADAL" clId="{C6B02804-3A2E-481E-B0C3-42B4EBB4DD27}" dt="2018-06-01T14:12:12.233" v="960" actId="20577"/>
        <pc:sldMkLst>
          <pc:docMk/>
          <pc:sldMk cId="4245409021" sldId="266"/>
        </pc:sldMkLst>
        <pc:spChg chg="mod">
          <ac:chgData name="Han Yuen Kwang Andy" userId="491ddd49-d242-49b9-9694-439fe4b82bdc" providerId="ADAL" clId="{C6B02804-3A2E-481E-B0C3-42B4EBB4DD27}" dt="2018-06-01T14:12:12.233" v="960" actId="20577"/>
          <ac:spMkLst>
            <pc:docMk/>
            <pc:sldMk cId="4245409021" sldId="266"/>
            <ac:spMk id="12" creationId="{9FA1EF1C-3947-3148-A7B0-2C9CF58CC091}"/>
          </ac:spMkLst>
        </pc:spChg>
      </pc:sldChg>
      <pc:sldChg chg="modSp">
        <pc:chgData name="Han Yuen Kwang Andy" userId="491ddd49-d242-49b9-9694-439fe4b82bdc" providerId="ADAL" clId="{C6B02804-3A2E-481E-B0C3-42B4EBB4DD27}" dt="2018-06-01T14:11:09.061" v="955" actId="2062"/>
        <pc:sldMkLst>
          <pc:docMk/>
          <pc:sldMk cId="3498728112" sldId="268"/>
        </pc:sldMkLst>
        <pc:spChg chg="mod">
          <ac:chgData name="Han Yuen Kwang Andy" userId="491ddd49-d242-49b9-9694-439fe4b82bdc" providerId="ADAL" clId="{C6B02804-3A2E-481E-B0C3-42B4EBB4DD27}" dt="2018-06-01T14:10:34.200" v="952" actId="1076"/>
          <ac:spMkLst>
            <pc:docMk/>
            <pc:sldMk cId="3498728112" sldId="268"/>
            <ac:spMk id="3" creationId="{6818F8CD-D83C-4A8F-98A7-69CC39FD6B59}"/>
          </ac:spMkLst>
        </pc:spChg>
        <pc:graphicFrameChg chg="modGraphic">
          <ac:chgData name="Han Yuen Kwang Andy" userId="491ddd49-d242-49b9-9694-439fe4b82bdc" providerId="ADAL" clId="{C6B02804-3A2E-481E-B0C3-42B4EBB4DD27}" dt="2018-06-01T14:11:09.061" v="955" actId="2062"/>
          <ac:graphicFrameMkLst>
            <pc:docMk/>
            <pc:sldMk cId="3498728112" sldId="268"/>
            <ac:graphicFrameMk id="6" creationId="{B4A11CBB-C25E-4972-8D79-CC44244A2F6C}"/>
          </ac:graphicFrameMkLst>
        </pc:graphicFrameChg>
      </pc:sldChg>
      <pc:sldChg chg="modSp">
        <pc:chgData name="Han Yuen Kwang Andy" userId="491ddd49-d242-49b9-9694-439fe4b82bdc" providerId="ADAL" clId="{C6B02804-3A2E-481E-B0C3-42B4EBB4DD27}" dt="2018-06-01T14:10:17.634" v="949" actId="122"/>
        <pc:sldMkLst>
          <pc:docMk/>
          <pc:sldMk cId="461074793" sldId="273"/>
        </pc:sldMkLst>
        <pc:graphicFrameChg chg="mod modGraphic">
          <ac:chgData name="Han Yuen Kwang Andy" userId="491ddd49-d242-49b9-9694-439fe4b82bdc" providerId="ADAL" clId="{C6B02804-3A2E-481E-B0C3-42B4EBB4DD27}" dt="2018-06-01T14:10:17.634" v="949" actId="122"/>
          <ac:graphicFrameMkLst>
            <pc:docMk/>
            <pc:sldMk cId="461074793" sldId="273"/>
            <ac:graphicFrameMk id="5" creationId="{B9DDB7AF-B3DA-4B93-BB0F-AA63D4F52704}"/>
          </ac:graphicFrameMkLst>
        </pc:graphicFrameChg>
      </pc:sldChg>
      <pc:sldChg chg="delSp modSp add">
        <pc:chgData name="Han Yuen Kwang Andy" userId="491ddd49-d242-49b9-9694-439fe4b82bdc" providerId="ADAL" clId="{C6B02804-3A2E-481E-B0C3-42B4EBB4DD27}" dt="2018-06-02T01:05:06.633" v="1055" actId="1036"/>
        <pc:sldMkLst>
          <pc:docMk/>
          <pc:sldMk cId="2726149590" sldId="274"/>
        </pc:sldMkLst>
        <pc:spChg chg="mod">
          <ac:chgData name="Han Yuen Kwang Andy" userId="491ddd49-d242-49b9-9694-439fe4b82bdc" providerId="ADAL" clId="{C6B02804-3A2E-481E-B0C3-42B4EBB4DD27}" dt="2018-06-02T01:05:06.633" v="1055" actId="1036"/>
          <ac:spMkLst>
            <pc:docMk/>
            <pc:sldMk cId="2726149590" sldId="274"/>
            <ac:spMk id="2" creationId="{878D94AD-3EC2-45BA-8CEF-F62AB1CF2880}"/>
          </ac:spMkLst>
        </pc:spChg>
        <pc:spChg chg="del">
          <ac:chgData name="Han Yuen Kwang Andy" userId="491ddd49-d242-49b9-9694-439fe4b82bdc" providerId="ADAL" clId="{C6B02804-3A2E-481E-B0C3-42B4EBB4DD27}" dt="2018-06-02T01:04:30.296" v="974" actId="478"/>
          <ac:spMkLst>
            <pc:docMk/>
            <pc:sldMk cId="2726149590" sldId="274"/>
            <ac:spMk id="3" creationId="{78D6547B-9D95-4BB4-B73E-20CF39CECEF2}"/>
          </ac:spMkLst>
        </pc:spChg>
      </pc:sldChg>
      <pc:sldChg chg="add del">
        <pc:chgData name="Han Yuen Kwang Andy" userId="491ddd49-d242-49b9-9694-439fe4b82bdc" providerId="ADAL" clId="{C6B02804-3A2E-481E-B0C3-42B4EBB4DD27}" dt="2018-06-02T01:04:24.483" v="973" actId="2696"/>
        <pc:sldMkLst>
          <pc:docMk/>
          <pc:sldMk cId="3037259495" sldId="275"/>
        </pc:sldMkLst>
      </pc:sldChg>
    </pc:docChg>
  </pc:docChgLst>
  <pc:docChgLst>
    <pc:chgData name="Chan Yi Jie Kelvin" userId="S::e0267741@u.nus.edu::b63a3338-3c40-4ca2-b338-0d75e81468ed" providerId="AD" clId="Web-{A33BB5DD-F732-49CF-80ED-0E20E0B2D6B5}"/>
    <pc:docChg chg="delSld modSld">
      <pc:chgData name="Chan Yi Jie Kelvin" userId="S::e0267741@u.nus.edu::b63a3338-3c40-4ca2-b338-0d75e81468ed" providerId="AD" clId="Web-{A33BB5DD-F732-49CF-80ED-0E20E0B2D6B5}" dt="2018-05-31T02:42:35.786" v="1"/>
      <pc:docMkLst>
        <pc:docMk/>
      </pc:docMkLst>
    </pc:docChg>
  </pc:docChgLst>
  <pc:docChgLst>
    <pc:chgData name="Lim Pier" userId="9f7536f8-08ba-4ab7-b250-d8c5d80d8883" providerId="ADAL" clId="{BFC0BAD3-1D72-9743-8448-75A10A2C3797}"/>
    <pc:docChg chg="undo custSel addSld delSld modSld">
      <pc:chgData name="Lim Pier" userId="9f7536f8-08ba-4ab7-b250-d8c5d80d8883" providerId="ADAL" clId="{BFC0BAD3-1D72-9743-8448-75A10A2C3797}" dt="2018-05-31T07:49:17.358" v="1884" actId="20577"/>
      <pc:docMkLst>
        <pc:docMk/>
      </pc:docMkLst>
      <pc:sldChg chg="modSp">
        <pc:chgData name="Lim Pier" userId="9f7536f8-08ba-4ab7-b250-d8c5d80d8883" providerId="ADAL" clId="{BFC0BAD3-1D72-9743-8448-75A10A2C3797}" dt="2018-05-31T05:38:01.099" v="1761" actId="20577"/>
        <pc:sldMkLst>
          <pc:docMk/>
          <pc:sldMk cId="1194165114" sldId="257"/>
        </pc:sldMkLst>
        <pc:spChg chg="mod">
          <ac:chgData name="Lim Pier" userId="9f7536f8-08ba-4ab7-b250-d8c5d80d8883" providerId="ADAL" clId="{BFC0BAD3-1D72-9743-8448-75A10A2C3797}" dt="2018-05-31T05:38:01.099" v="1761" actId="20577"/>
          <ac:spMkLst>
            <pc:docMk/>
            <pc:sldMk cId="1194165114" sldId="257"/>
            <ac:spMk id="3" creationId="{4D702635-96D1-4543-9803-EA5FFC885DAF}"/>
          </ac:spMkLst>
        </pc:spChg>
      </pc:sldChg>
      <pc:sldChg chg="modSp">
        <pc:chgData name="Lim Pier" userId="9f7536f8-08ba-4ab7-b250-d8c5d80d8883" providerId="ADAL" clId="{BFC0BAD3-1D72-9743-8448-75A10A2C3797}" dt="2018-05-28T14:06:27.420" v="13" actId="20577"/>
        <pc:sldMkLst>
          <pc:docMk/>
          <pc:sldMk cId="3043411448" sldId="258"/>
        </pc:sldMkLst>
        <pc:spChg chg="mod">
          <ac:chgData name="Lim Pier" userId="9f7536f8-08ba-4ab7-b250-d8c5d80d8883" providerId="ADAL" clId="{BFC0BAD3-1D72-9743-8448-75A10A2C3797}" dt="2018-05-28T14:06:27.420" v="13" actId="20577"/>
          <ac:spMkLst>
            <pc:docMk/>
            <pc:sldMk cId="3043411448" sldId="258"/>
            <ac:spMk id="3" creationId="{6F02442E-35F6-4E3D-9089-FB893BC01539}"/>
          </ac:spMkLst>
        </pc:spChg>
      </pc:sldChg>
      <pc:sldChg chg="modSp">
        <pc:chgData name="Lim Pier" userId="9f7536f8-08ba-4ab7-b250-d8c5d80d8883" providerId="ADAL" clId="{BFC0BAD3-1D72-9743-8448-75A10A2C3797}" dt="2018-05-31T05:35:35.505" v="1744" actId="20577"/>
        <pc:sldMkLst>
          <pc:docMk/>
          <pc:sldMk cId="1475719302" sldId="260"/>
        </pc:sldMkLst>
        <pc:spChg chg="mod">
          <ac:chgData name="Lim Pier" userId="9f7536f8-08ba-4ab7-b250-d8c5d80d8883" providerId="ADAL" clId="{BFC0BAD3-1D72-9743-8448-75A10A2C3797}" dt="2018-05-31T05:35:35.505" v="1744" actId="20577"/>
          <ac:spMkLst>
            <pc:docMk/>
            <pc:sldMk cId="1475719302" sldId="260"/>
            <ac:spMk id="3" creationId="{6818F8CD-D83C-4A8F-98A7-69CC39FD6B59}"/>
          </ac:spMkLst>
        </pc:spChg>
        <pc:graphicFrameChg chg="modGraphic">
          <ac:chgData name="Lim Pier" userId="9f7536f8-08ba-4ab7-b250-d8c5d80d8883" providerId="ADAL" clId="{BFC0BAD3-1D72-9743-8448-75A10A2C3797}" dt="2018-05-31T05:32:31.839" v="1736" actId="20577"/>
          <ac:graphicFrameMkLst>
            <pc:docMk/>
            <pc:sldMk cId="1475719302" sldId="260"/>
            <ac:graphicFrameMk id="5" creationId="{664EA57C-A3B8-4046-9E35-276383FD0560}"/>
          </ac:graphicFrameMkLst>
        </pc:graphicFrameChg>
      </pc:sldChg>
      <pc:sldChg chg="modSp">
        <pc:chgData name="Lim Pier" userId="9f7536f8-08ba-4ab7-b250-d8c5d80d8883" providerId="ADAL" clId="{BFC0BAD3-1D72-9743-8448-75A10A2C3797}" dt="2018-05-30T02:30:10.076" v="1282" actId="20577"/>
        <pc:sldMkLst>
          <pc:docMk/>
          <pc:sldMk cId="680183495" sldId="263"/>
        </pc:sldMkLst>
        <pc:spChg chg="mod">
          <ac:chgData name="Lim Pier" userId="9f7536f8-08ba-4ab7-b250-d8c5d80d8883" providerId="ADAL" clId="{BFC0BAD3-1D72-9743-8448-75A10A2C3797}" dt="2018-05-30T02:30:10.076" v="1282" actId="20577"/>
          <ac:spMkLst>
            <pc:docMk/>
            <pc:sldMk cId="680183495" sldId="263"/>
            <ac:spMk id="3" creationId="{B872CA92-3DC3-4B12-9737-DC1639EB2F18}"/>
          </ac:spMkLst>
        </pc:spChg>
      </pc:sldChg>
      <pc:sldChg chg="addSp delSp modSp modAnim">
        <pc:chgData name="Lim Pier" userId="9f7536f8-08ba-4ab7-b250-d8c5d80d8883" providerId="ADAL" clId="{BFC0BAD3-1D72-9743-8448-75A10A2C3797}" dt="2018-05-31T05:48:56.813" v="1795" actId="20577"/>
        <pc:sldMkLst>
          <pc:docMk/>
          <pc:sldMk cId="4245409021" sldId="266"/>
        </pc:sldMkLst>
        <pc:spChg chg="mod">
          <ac:chgData name="Lim Pier" userId="9f7536f8-08ba-4ab7-b250-d8c5d80d8883" providerId="ADAL" clId="{BFC0BAD3-1D72-9743-8448-75A10A2C3797}" dt="2018-05-31T03:04:29.491" v="1545" actId="20577"/>
          <ac:spMkLst>
            <pc:docMk/>
            <pc:sldMk cId="4245409021" sldId="266"/>
            <ac:spMk id="3" creationId="{7B3849F5-78AB-42A2-A0F2-6179B2D6584B}"/>
          </ac:spMkLst>
        </pc:spChg>
        <pc:spChg chg="add mod">
          <ac:chgData name="Lim Pier" userId="9f7536f8-08ba-4ab7-b250-d8c5d80d8883" providerId="ADAL" clId="{BFC0BAD3-1D72-9743-8448-75A10A2C3797}" dt="2018-05-31T03:03:09.736" v="1525" actId="1076"/>
          <ac:spMkLst>
            <pc:docMk/>
            <pc:sldMk cId="4245409021" sldId="266"/>
            <ac:spMk id="4" creationId="{7FC99A25-4B4C-7542-A9E5-41D5F0DD6FC5}"/>
          </ac:spMkLst>
        </pc:spChg>
        <pc:spChg chg="add mod">
          <ac:chgData name="Lim Pier" userId="9f7536f8-08ba-4ab7-b250-d8c5d80d8883" providerId="ADAL" clId="{BFC0BAD3-1D72-9743-8448-75A10A2C3797}" dt="2018-05-31T03:03:09.736" v="1525" actId="1076"/>
          <ac:spMkLst>
            <pc:docMk/>
            <pc:sldMk cId="4245409021" sldId="266"/>
            <ac:spMk id="5" creationId="{2E802FDD-D68D-1649-9653-9C37F2064A8F}"/>
          </ac:spMkLst>
        </pc:spChg>
        <pc:spChg chg="add mod">
          <ac:chgData name="Lim Pier" userId="9f7536f8-08ba-4ab7-b250-d8c5d80d8883" providerId="ADAL" clId="{BFC0BAD3-1D72-9743-8448-75A10A2C3797}" dt="2018-05-31T03:03:09.736" v="1525" actId="1076"/>
          <ac:spMkLst>
            <pc:docMk/>
            <pc:sldMk cId="4245409021" sldId="266"/>
            <ac:spMk id="6" creationId="{51ADA104-762B-8948-A82F-F1F8EBA39AC8}"/>
          </ac:spMkLst>
        </pc:spChg>
        <pc:spChg chg="add mod">
          <ac:chgData name="Lim Pier" userId="9f7536f8-08ba-4ab7-b250-d8c5d80d8883" providerId="ADAL" clId="{BFC0BAD3-1D72-9743-8448-75A10A2C3797}" dt="2018-05-31T03:03:09.736" v="1525" actId="1076"/>
          <ac:spMkLst>
            <pc:docMk/>
            <pc:sldMk cId="4245409021" sldId="266"/>
            <ac:spMk id="7" creationId="{FB58B65E-B095-C54E-B83B-8DE1B0D6A968}"/>
          </ac:spMkLst>
        </pc:spChg>
        <pc:spChg chg="add mod">
          <ac:chgData name="Lim Pier" userId="9f7536f8-08ba-4ab7-b250-d8c5d80d8883" providerId="ADAL" clId="{BFC0BAD3-1D72-9743-8448-75A10A2C3797}" dt="2018-05-31T03:03:09.736" v="1525" actId="1076"/>
          <ac:spMkLst>
            <pc:docMk/>
            <pc:sldMk cId="4245409021" sldId="266"/>
            <ac:spMk id="8" creationId="{B6E4C1FA-61DE-524F-BDC4-5C294B7F6214}"/>
          </ac:spMkLst>
        </pc:spChg>
        <pc:spChg chg="add mod">
          <ac:chgData name="Lim Pier" userId="9f7536f8-08ba-4ab7-b250-d8c5d80d8883" providerId="ADAL" clId="{BFC0BAD3-1D72-9743-8448-75A10A2C3797}" dt="2018-05-31T05:48:56.813" v="1795" actId="20577"/>
          <ac:spMkLst>
            <pc:docMk/>
            <pc:sldMk cId="4245409021" sldId="266"/>
            <ac:spMk id="9" creationId="{033E71C9-369A-2D49-8886-4994BA490DD3}"/>
          </ac:spMkLst>
        </pc:spChg>
        <pc:spChg chg="add mod">
          <ac:chgData name="Lim Pier" userId="9f7536f8-08ba-4ab7-b250-d8c5d80d8883" providerId="ADAL" clId="{BFC0BAD3-1D72-9743-8448-75A10A2C3797}" dt="2018-05-31T03:03:09.736" v="1525" actId="1076"/>
          <ac:spMkLst>
            <pc:docMk/>
            <pc:sldMk cId="4245409021" sldId="266"/>
            <ac:spMk id="10" creationId="{2306A363-84CA-904E-9823-E61D156E1EB9}"/>
          </ac:spMkLst>
        </pc:spChg>
        <pc:spChg chg="add mod">
          <ac:chgData name="Lim Pier" userId="9f7536f8-08ba-4ab7-b250-d8c5d80d8883" providerId="ADAL" clId="{BFC0BAD3-1D72-9743-8448-75A10A2C3797}" dt="2018-05-31T03:03:09.736" v="1525" actId="1076"/>
          <ac:spMkLst>
            <pc:docMk/>
            <pc:sldMk cId="4245409021" sldId="266"/>
            <ac:spMk id="11" creationId="{65CAB0AF-5533-1F47-A6F0-E6815DADA5B3}"/>
          </ac:spMkLst>
        </pc:spChg>
        <pc:spChg chg="add mod">
          <ac:chgData name="Lim Pier" userId="9f7536f8-08ba-4ab7-b250-d8c5d80d8883" providerId="ADAL" clId="{BFC0BAD3-1D72-9743-8448-75A10A2C3797}" dt="2018-05-31T03:03:09.736" v="1525" actId="1076"/>
          <ac:spMkLst>
            <pc:docMk/>
            <pc:sldMk cId="4245409021" sldId="266"/>
            <ac:spMk id="12" creationId="{9FA1EF1C-3947-3148-A7B0-2C9CF58CC091}"/>
          </ac:spMkLst>
        </pc:spChg>
        <pc:graphicFrameChg chg="add del mod modGraphic">
          <ac:chgData name="Lim Pier" userId="9f7536f8-08ba-4ab7-b250-d8c5d80d8883" providerId="ADAL" clId="{BFC0BAD3-1D72-9743-8448-75A10A2C3797}" dt="2018-05-30T02:35:23.776" v="1317" actId="1076"/>
          <ac:graphicFrameMkLst>
            <pc:docMk/>
            <pc:sldMk cId="4245409021" sldId="266"/>
            <ac:graphicFrameMk id="4" creationId="{0D14EECC-C5D5-2447-8816-C8EEA0F5C31E}"/>
          </ac:graphicFrameMkLst>
        </pc:graphicFrameChg>
      </pc:sldChg>
      <pc:sldChg chg="addCm modCm">
        <pc:chgData name="Lim Pier" userId="9f7536f8-08ba-4ab7-b250-d8c5d80d8883" providerId="ADAL" clId="{BFC0BAD3-1D72-9743-8448-75A10A2C3797}" dt="2018-05-31T03:07:05.194" v="1546" actId="20577"/>
        <pc:sldMkLst>
          <pc:docMk/>
          <pc:sldMk cId="3498728112" sldId="268"/>
        </pc:sldMkLst>
      </pc:sldChg>
      <pc:sldChg chg="addSp delSp modSp add modAnim">
        <pc:chgData name="Lim Pier" userId="9f7536f8-08ba-4ab7-b250-d8c5d80d8883" providerId="ADAL" clId="{BFC0BAD3-1D72-9743-8448-75A10A2C3797}" dt="2018-05-30T02:10:04.461" v="926" actId="1076"/>
        <pc:sldMkLst>
          <pc:docMk/>
          <pc:sldMk cId="4169002965" sldId="270"/>
        </pc:sldMkLst>
        <pc:spChg chg="mod">
          <ac:chgData name="Lim Pier" userId="9f7536f8-08ba-4ab7-b250-d8c5d80d8883" providerId="ADAL" clId="{BFC0BAD3-1D72-9743-8448-75A10A2C3797}" dt="2018-05-30T01:46:47.819" v="524" actId="20577"/>
          <ac:spMkLst>
            <pc:docMk/>
            <pc:sldMk cId="4169002965" sldId="270"/>
            <ac:spMk id="2" creationId="{E73A5985-153A-4040-B22C-E1CECACD8899}"/>
          </ac:spMkLst>
        </pc:spChg>
        <pc:spChg chg="del">
          <ac:chgData name="Lim Pier" userId="9f7536f8-08ba-4ab7-b250-d8c5d80d8883" providerId="ADAL" clId="{BFC0BAD3-1D72-9743-8448-75A10A2C3797}" dt="2018-05-30T01:35:16.789" v="353" actId="1076"/>
          <ac:spMkLst>
            <pc:docMk/>
            <pc:sldMk cId="4169002965" sldId="270"/>
            <ac:spMk id="3" creationId="{6942C478-2D55-D642-877B-847C309D081C}"/>
          </ac:spMkLst>
        </pc:spChg>
        <pc:spChg chg="add del mod">
          <ac:chgData name="Lim Pier" userId="9f7536f8-08ba-4ab7-b250-d8c5d80d8883" providerId="ADAL" clId="{BFC0BAD3-1D72-9743-8448-75A10A2C3797}" dt="2018-05-30T01:37:19.284" v="376" actId="478"/>
          <ac:spMkLst>
            <pc:docMk/>
            <pc:sldMk cId="4169002965" sldId="270"/>
            <ac:spMk id="6" creationId="{2B25FAC2-3DBF-BA43-B3FE-DE4FB6866702}"/>
          </ac:spMkLst>
        </pc:spChg>
        <pc:spChg chg="add mod">
          <ac:chgData name="Lim Pier" userId="9f7536f8-08ba-4ab7-b250-d8c5d80d8883" providerId="ADAL" clId="{BFC0BAD3-1D72-9743-8448-75A10A2C3797}" dt="2018-05-30T01:48:11.054" v="555" actId="13822"/>
          <ac:spMkLst>
            <pc:docMk/>
            <pc:sldMk cId="4169002965" sldId="270"/>
            <ac:spMk id="8" creationId="{0149705F-548E-4446-A694-4428A37BAF20}"/>
          </ac:spMkLst>
        </pc:spChg>
        <pc:spChg chg="add mod">
          <ac:chgData name="Lim Pier" userId="9f7536f8-08ba-4ab7-b250-d8c5d80d8883" providerId="ADAL" clId="{BFC0BAD3-1D72-9743-8448-75A10A2C3797}" dt="2018-05-30T01:45:27.771" v="455" actId="1036"/>
          <ac:spMkLst>
            <pc:docMk/>
            <pc:sldMk cId="4169002965" sldId="270"/>
            <ac:spMk id="15" creationId="{F48E68D2-7927-734D-A53A-D2A01C3F2D0F}"/>
          </ac:spMkLst>
        </pc:spChg>
        <pc:spChg chg="add mod">
          <ac:chgData name="Lim Pier" userId="9f7536f8-08ba-4ab7-b250-d8c5d80d8883" providerId="ADAL" clId="{BFC0BAD3-1D72-9743-8448-75A10A2C3797}" dt="2018-05-30T01:45:27.771" v="455" actId="1036"/>
          <ac:spMkLst>
            <pc:docMk/>
            <pc:sldMk cId="4169002965" sldId="270"/>
            <ac:spMk id="16" creationId="{B93E9EAD-25D7-C440-9E63-BB2BBD9397FD}"/>
          </ac:spMkLst>
        </pc:spChg>
        <pc:spChg chg="add mod">
          <ac:chgData name="Lim Pier" userId="9f7536f8-08ba-4ab7-b250-d8c5d80d8883" providerId="ADAL" clId="{BFC0BAD3-1D72-9743-8448-75A10A2C3797}" dt="2018-05-30T01:45:27.771" v="455" actId="1036"/>
          <ac:spMkLst>
            <pc:docMk/>
            <pc:sldMk cId="4169002965" sldId="270"/>
            <ac:spMk id="17" creationId="{27D28743-A357-4A42-98A9-7DCD7348497D}"/>
          </ac:spMkLst>
        </pc:spChg>
        <pc:spChg chg="add del mod">
          <ac:chgData name="Lim Pier" userId="9f7536f8-08ba-4ab7-b250-d8c5d80d8883" providerId="ADAL" clId="{BFC0BAD3-1D72-9743-8448-75A10A2C3797}" dt="2018-05-30T01:47:28.140" v="548" actId="478"/>
          <ac:spMkLst>
            <pc:docMk/>
            <pc:sldMk cId="4169002965" sldId="270"/>
            <ac:spMk id="18" creationId="{94EE086E-08F2-864C-99E9-BBB263C279FF}"/>
          </ac:spMkLst>
        </pc:spChg>
        <pc:spChg chg="add mod">
          <ac:chgData name="Lim Pier" userId="9f7536f8-08ba-4ab7-b250-d8c5d80d8883" providerId="ADAL" clId="{BFC0BAD3-1D72-9743-8448-75A10A2C3797}" dt="2018-05-30T02:09:17.527" v="915" actId="20577"/>
          <ac:spMkLst>
            <pc:docMk/>
            <pc:sldMk cId="4169002965" sldId="270"/>
            <ac:spMk id="19" creationId="{048A256A-EF66-DC49-9D1A-9ABF9E9B44A6}"/>
          </ac:spMkLst>
        </pc:spChg>
        <pc:spChg chg="add mod">
          <ac:chgData name="Lim Pier" userId="9f7536f8-08ba-4ab7-b250-d8c5d80d8883" providerId="ADAL" clId="{BFC0BAD3-1D72-9743-8448-75A10A2C3797}" dt="2018-05-30T02:09:28.361" v="919" actId="1076"/>
          <ac:spMkLst>
            <pc:docMk/>
            <pc:sldMk cId="4169002965" sldId="270"/>
            <ac:spMk id="20" creationId="{7B7AB6F5-9F18-7247-A7B1-622EFC5B3573}"/>
          </ac:spMkLst>
        </pc:spChg>
        <pc:graphicFrameChg chg="add del mod modGraphic">
          <ac:chgData name="Lim Pier" userId="9f7536f8-08ba-4ab7-b250-d8c5d80d8883" providerId="ADAL" clId="{BFC0BAD3-1D72-9743-8448-75A10A2C3797}" dt="2018-05-30T01:35:29.229" v="356" actId="478"/>
          <ac:graphicFrameMkLst>
            <pc:docMk/>
            <pc:sldMk cId="4169002965" sldId="270"/>
            <ac:graphicFrameMk id="4" creationId="{12684612-558C-704C-8663-158BDEB2A0FD}"/>
          </ac:graphicFrameMkLst>
        </pc:graphicFrameChg>
        <pc:picChg chg="add del mod">
          <ac:chgData name="Lim Pier" userId="9f7536f8-08ba-4ab7-b250-d8c5d80d8883" providerId="ADAL" clId="{BFC0BAD3-1D72-9743-8448-75A10A2C3797}" dt="2018-05-30T01:45:47.915" v="477" actId="1076"/>
          <ac:picMkLst>
            <pc:docMk/>
            <pc:sldMk cId="4169002965" sldId="270"/>
            <ac:picMk id="7" creationId="{9563D62F-38E2-C74E-BD4E-B6F8AD6A6C3B}"/>
          </ac:picMkLst>
        </pc:picChg>
        <pc:picChg chg="add mod">
          <ac:chgData name="Lim Pier" userId="9f7536f8-08ba-4ab7-b250-d8c5d80d8883" providerId="ADAL" clId="{BFC0BAD3-1D72-9743-8448-75A10A2C3797}" dt="2018-05-30T01:45:27.771" v="455" actId="1036"/>
          <ac:picMkLst>
            <pc:docMk/>
            <pc:sldMk cId="4169002965" sldId="270"/>
            <ac:picMk id="10" creationId="{DF44264F-87CB-3446-A054-C07D23B5F48F}"/>
          </ac:picMkLst>
        </pc:picChg>
        <pc:picChg chg="add del mod">
          <ac:chgData name="Lim Pier" userId="9f7536f8-08ba-4ab7-b250-d8c5d80d8883" providerId="ADAL" clId="{BFC0BAD3-1D72-9743-8448-75A10A2C3797}" dt="2018-05-30T01:45:47.915" v="477" actId="1076"/>
          <ac:picMkLst>
            <pc:docMk/>
            <pc:sldMk cId="4169002965" sldId="270"/>
            <ac:picMk id="12" creationId="{D46265BC-05E9-B549-88A3-0EFB0F6CC6C8}"/>
          </ac:picMkLst>
        </pc:picChg>
        <pc:picChg chg="add mod">
          <ac:chgData name="Lim Pier" userId="9f7536f8-08ba-4ab7-b250-d8c5d80d8883" providerId="ADAL" clId="{BFC0BAD3-1D72-9743-8448-75A10A2C3797}" dt="2018-05-30T01:45:27.771" v="455" actId="1036"/>
          <ac:picMkLst>
            <pc:docMk/>
            <pc:sldMk cId="4169002965" sldId="270"/>
            <ac:picMk id="13" creationId="{0F8E339A-2244-0E47-A388-60EF34C4488D}"/>
          </ac:picMkLst>
        </pc:picChg>
        <pc:picChg chg="add mod">
          <ac:chgData name="Lim Pier" userId="9f7536f8-08ba-4ab7-b250-d8c5d80d8883" providerId="ADAL" clId="{BFC0BAD3-1D72-9743-8448-75A10A2C3797}" dt="2018-05-30T01:45:27.771" v="455" actId="1036"/>
          <ac:picMkLst>
            <pc:docMk/>
            <pc:sldMk cId="4169002965" sldId="270"/>
            <ac:picMk id="14" creationId="{1430F7EA-F921-9E45-A913-7A8055DA9D1A}"/>
          </ac:picMkLst>
        </pc:picChg>
      </pc:sldChg>
      <pc:sldChg chg="addSp delSp modSp add delAnim modAnim">
        <pc:chgData name="Lim Pier" userId="9f7536f8-08ba-4ab7-b250-d8c5d80d8883" providerId="ADAL" clId="{BFC0BAD3-1D72-9743-8448-75A10A2C3797}" dt="2018-05-30T02:11:02.676" v="944" actId="1076"/>
        <pc:sldMkLst>
          <pc:docMk/>
          <pc:sldMk cId="770177401" sldId="272"/>
        </pc:sldMkLst>
        <pc:spChg chg="del mod">
          <ac:chgData name="Lim Pier" userId="9f7536f8-08ba-4ab7-b250-d8c5d80d8883" providerId="ADAL" clId="{BFC0BAD3-1D72-9743-8448-75A10A2C3797}" dt="2018-05-30T01:50:06.202" v="596" actId="478"/>
          <ac:spMkLst>
            <pc:docMk/>
            <pc:sldMk cId="770177401" sldId="272"/>
            <ac:spMk id="2" creationId="{153FB480-21B1-F44A-86C0-FC56CD70F80C}"/>
          </ac:spMkLst>
        </pc:spChg>
        <pc:spChg chg="del">
          <ac:chgData name="Lim Pier" userId="9f7536f8-08ba-4ab7-b250-d8c5d80d8883" providerId="ADAL" clId="{BFC0BAD3-1D72-9743-8448-75A10A2C3797}" dt="2018-05-30T01:45:51.355" v="478" actId="478"/>
          <ac:spMkLst>
            <pc:docMk/>
            <pc:sldMk cId="770177401" sldId="272"/>
            <ac:spMk id="3" creationId="{FD34DCC4-39EC-C048-A1FF-A1512B08C0A3}"/>
          </ac:spMkLst>
        </pc:spChg>
        <pc:spChg chg="add mod">
          <ac:chgData name="Lim Pier" userId="9f7536f8-08ba-4ab7-b250-d8c5d80d8883" providerId="ADAL" clId="{BFC0BAD3-1D72-9743-8448-75A10A2C3797}" dt="2018-05-30T01:50:40.347" v="604" actId="1076"/>
          <ac:spMkLst>
            <pc:docMk/>
            <pc:sldMk cId="770177401" sldId="272"/>
            <ac:spMk id="6" creationId="{280CBF80-52D9-A642-9533-A5C17A63DE39}"/>
          </ac:spMkLst>
        </pc:spChg>
        <pc:spChg chg="add del mod">
          <ac:chgData name="Lim Pier" userId="9f7536f8-08ba-4ab7-b250-d8c5d80d8883" providerId="ADAL" clId="{BFC0BAD3-1D72-9743-8448-75A10A2C3797}" dt="2018-05-30T02:04:57.023" v="857" actId="478"/>
          <ac:spMkLst>
            <pc:docMk/>
            <pc:sldMk cId="770177401" sldId="272"/>
            <ac:spMk id="7" creationId="{D93365A9-EC6F-0B47-AA7D-95DEDDA6D64B}"/>
          </ac:spMkLst>
        </pc:spChg>
        <pc:spChg chg="add mod">
          <ac:chgData name="Lim Pier" userId="9f7536f8-08ba-4ab7-b250-d8c5d80d8883" providerId="ADAL" clId="{BFC0BAD3-1D72-9743-8448-75A10A2C3797}" dt="2018-05-30T01:54:01.484" v="694" actId="1076"/>
          <ac:spMkLst>
            <pc:docMk/>
            <pc:sldMk cId="770177401" sldId="272"/>
            <ac:spMk id="8" creationId="{20769063-BE25-024F-9552-6EC28D8CE769}"/>
          </ac:spMkLst>
        </pc:spChg>
        <pc:spChg chg="add mod">
          <ac:chgData name="Lim Pier" userId="9f7536f8-08ba-4ab7-b250-d8c5d80d8883" providerId="ADAL" clId="{BFC0BAD3-1D72-9743-8448-75A10A2C3797}" dt="2018-05-30T01:54:07.119" v="696" actId="1076"/>
          <ac:spMkLst>
            <pc:docMk/>
            <pc:sldMk cId="770177401" sldId="272"/>
            <ac:spMk id="9" creationId="{D047B943-105F-7F4C-B3CD-7541B6BAF09F}"/>
          </ac:spMkLst>
        </pc:spChg>
        <pc:spChg chg="add del mod">
          <ac:chgData name="Lim Pier" userId="9f7536f8-08ba-4ab7-b250-d8c5d80d8883" providerId="ADAL" clId="{BFC0BAD3-1D72-9743-8448-75A10A2C3797}" dt="2018-05-30T01:50:09.142" v="597" actId="478"/>
          <ac:spMkLst>
            <pc:docMk/>
            <pc:sldMk cId="770177401" sldId="272"/>
            <ac:spMk id="12" creationId="{072C2930-5B57-2F47-83E9-12545FC983B3}"/>
          </ac:spMkLst>
        </pc:spChg>
        <pc:spChg chg="add mod">
          <ac:chgData name="Lim Pier" userId="9f7536f8-08ba-4ab7-b250-d8c5d80d8883" providerId="ADAL" clId="{BFC0BAD3-1D72-9743-8448-75A10A2C3797}" dt="2018-05-30T01:54:27.893" v="724" actId="20577"/>
          <ac:spMkLst>
            <pc:docMk/>
            <pc:sldMk cId="770177401" sldId="272"/>
            <ac:spMk id="13" creationId="{C98D29A2-F2B0-F249-8B9B-28F0327596C1}"/>
          </ac:spMkLst>
        </pc:spChg>
        <pc:spChg chg="add mod">
          <ac:chgData name="Lim Pier" userId="9f7536f8-08ba-4ab7-b250-d8c5d80d8883" providerId="ADAL" clId="{BFC0BAD3-1D72-9743-8448-75A10A2C3797}" dt="2018-05-30T02:01:06.472" v="812" actId="13822"/>
          <ac:spMkLst>
            <pc:docMk/>
            <pc:sldMk cId="770177401" sldId="272"/>
            <ac:spMk id="14" creationId="{4825B0CA-6396-5D40-B45E-545992C47C56}"/>
          </ac:spMkLst>
        </pc:spChg>
        <pc:spChg chg="add mod">
          <ac:chgData name="Lim Pier" userId="9f7536f8-08ba-4ab7-b250-d8c5d80d8883" providerId="ADAL" clId="{BFC0BAD3-1D72-9743-8448-75A10A2C3797}" dt="2018-05-30T02:01:10.944" v="813" actId="13822"/>
          <ac:spMkLst>
            <pc:docMk/>
            <pc:sldMk cId="770177401" sldId="272"/>
            <ac:spMk id="15" creationId="{E0D710D4-6888-CE41-8504-7A5FD44EBBBB}"/>
          </ac:spMkLst>
        </pc:spChg>
        <pc:spChg chg="add mod">
          <ac:chgData name="Lim Pier" userId="9f7536f8-08ba-4ab7-b250-d8c5d80d8883" providerId="ADAL" clId="{BFC0BAD3-1D72-9743-8448-75A10A2C3797}" dt="2018-05-30T02:01:17.054" v="814" actId="13822"/>
          <ac:spMkLst>
            <pc:docMk/>
            <pc:sldMk cId="770177401" sldId="272"/>
            <ac:spMk id="16" creationId="{0E81F6AF-F3CE-584B-9AFC-F5980086C323}"/>
          </ac:spMkLst>
        </pc:spChg>
        <pc:spChg chg="add mod">
          <ac:chgData name="Lim Pier" userId="9f7536f8-08ba-4ab7-b250-d8c5d80d8883" providerId="ADAL" clId="{BFC0BAD3-1D72-9743-8448-75A10A2C3797}" dt="2018-05-30T01:55:51.210" v="740" actId="1076"/>
          <ac:spMkLst>
            <pc:docMk/>
            <pc:sldMk cId="770177401" sldId="272"/>
            <ac:spMk id="17" creationId="{4F33B332-57BD-9E4C-A4DD-D376B0C7C5CE}"/>
          </ac:spMkLst>
        </pc:spChg>
        <pc:spChg chg="add mod">
          <ac:chgData name="Lim Pier" userId="9f7536f8-08ba-4ab7-b250-d8c5d80d8883" providerId="ADAL" clId="{BFC0BAD3-1D72-9743-8448-75A10A2C3797}" dt="2018-05-30T01:55:51.210" v="740" actId="1076"/>
          <ac:spMkLst>
            <pc:docMk/>
            <pc:sldMk cId="770177401" sldId="272"/>
            <ac:spMk id="18" creationId="{465D4FB2-18EB-3A43-A239-657F1F419633}"/>
          </ac:spMkLst>
        </pc:spChg>
        <pc:spChg chg="add mod">
          <ac:chgData name="Lim Pier" userId="9f7536f8-08ba-4ab7-b250-d8c5d80d8883" providerId="ADAL" clId="{BFC0BAD3-1D72-9743-8448-75A10A2C3797}" dt="2018-05-30T01:55:25.469" v="736" actId="1076"/>
          <ac:spMkLst>
            <pc:docMk/>
            <pc:sldMk cId="770177401" sldId="272"/>
            <ac:spMk id="19" creationId="{70CEAE8B-7277-3C4F-B047-2963D3031AF6}"/>
          </ac:spMkLst>
        </pc:spChg>
        <pc:spChg chg="add mod">
          <ac:chgData name="Lim Pier" userId="9f7536f8-08ba-4ab7-b250-d8c5d80d8883" providerId="ADAL" clId="{BFC0BAD3-1D72-9743-8448-75A10A2C3797}" dt="2018-05-30T01:55:51.210" v="740" actId="1076"/>
          <ac:spMkLst>
            <pc:docMk/>
            <pc:sldMk cId="770177401" sldId="272"/>
            <ac:spMk id="20" creationId="{F23E614B-92E0-B14B-89D1-ECF9EE43A005}"/>
          </ac:spMkLst>
        </pc:spChg>
        <pc:spChg chg="add mod">
          <ac:chgData name="Lim Pier" userId="9f7536f8-08ba-4ab7-b250-d8c5d80d8883" providerId="ADAL" clId="{BFC0BAD3-1D72-9743-8448-75A10A2C3797}" dt="2018-05-30T01:56:12.090" v="752" actId="13822"/>
          <ac:spMkLst>
            <pc:docMk/>
            <pc:sldMk cId="770177401" sldId="272"/>
            <ac:spMk id="21" creationId="{1E96FC8D-015E-B446-9544-8D6CC7ADDE4D}"/>
          </ac:spMkLst>
        </pc:spChg>
        <pc:spChg chg="add mod">
          <ac:chgData name="Lim Pier" userId="9f7536f8-08ba-4ab7-b250-d8c5d80d8883" providerId="ADAL" clId="{BFC0BAD3-1D72-9743-8448-75A10A2C3797}" dt="2018-05-30T01:56:46.384" v="762" actId="1076"/>
          <ac:spMkLst>
            <pc:docMk/>
            <pc:sldMk cId="770177401" sldId="272"/>
            <ac:spMk id="22" creationId="{167CEF84-9E6A-F148-BCB2-90C53E890C24}"/>
          </ac:spMkLst>
        </pc:spChg>
        <pc:spChg chg="add mod">
          <ac:chgData name="Lim Pier" userId="9f7536f8-08ba-4ab7-b250-d8c5d80d8883" providerId="ADAL" clId="{BFC0BAD3-1D72-9743-8448-75A10A2C3797}" dt="2018-05-30T01:56:49.044" v="763" actId="1076"/>
          <ac:spMkLst>
            <pc:docMk/>
            <pc:sldMk cId="770177401" sldId="272"/>
            <ac:spMk id="23" creationId="{F45A81D0-AB58-B445-9FDF-EF06FC153B3E}"/>
          </ac:spMkLst>
        </pc:spChg>
        <pc:spChg chg="add del mod">
          <ac:chgData name="Lim Pier" userId="9f7536f8-08ba-4ab7-b250-d8c5d80d8883" providerId="ADAL" clId="{BFC0BAD3-1D72-9743-8448-75A10A2C3797}" dt="2018-05-30T01:58:01.438" v="772" actId="478"/>
          <ac:spMkLst>
            <pc:docMk/>
            <pc:sldMk cId="770177401" sldId="272"/>
            <ac:spMk id="24" creationId="{BCBFB7CC-C4AC-834E-A0C4-BF8067E42A6B}"/>
          </ac:spMkLst>
        </pc:spChg>
        <pc:spChg chg="add mod">
          <ac:chgData name="Lim Pier" userId="9f7536f8-08ba-4ab7-b250-d8c5d80d8883" providerId="ADAL" clId="{BFC0BAD3-1D72-9743-8448-75A10A2C3797}" dt="2018-05-30T01:59:05.405" v="789" actId="17032"/>
          <ac:spMkLst>
            <pc:docMk/>
            <pc:sldMk cId="770177401" sldId="272"/>
            <ac:spMk id="25" creationId="{19811246-ED8D-D646-81FF-5AC268AF2F95}"/>
          </ac:spMkLst>
        </pc:spChg>
        <pc:spChg chg="add mod">
          <ac:chgData name="Lim Pier" userId="9f7536f8-08ba-4ab7-b250-d8c5d80d8883" providerId="ADAL" clId="{BFC0BAD3-1D72-9743-8448-75A10A2C3797}" dt="2018-05-30T01:59:35.740" v="795" actId="17032"/>
          <ac:spMkLst>
            <pc:docMk/>
            <pc:sldMk cId="770177401" sldId="272"/>
            <ac:spMk id="26" creationId="{ED7F9573-7421-0D49-ABD6-607C89129719}"/>
          </ac:spMkLst>
        </pc:spChg>
        <pc:spChg chg="add mod">
          <ac:chgData name="Lim Pier" userId="9f7536f8-08ba-4ab7-b250-d8c5d80d8883" providerId="ADAL" clId="{BFC0BAD3-1D72-9743-8448-75A10A2C3797}" dt="2018-05-30T02:05:33.870" v="892" actId="13822"/>
          <ac:spMkLst>
            <pc:docMk/>
            <pc:sldMk cId="770177401" sldId="272"/>
            <ac:spMk id="28" creationId="{290DF32A-FF69-3B40-8D70-44B46785EE73}"/>
          </ac:spMkLst>
        </pc:spChg>
        <pc:spChg chg="add mod">
          <ac:chgData name="Lim Pier" userId="9f7536f8-08ba-4ab7-b250-d8c5d80d8883" providerId="ADAL" clId="{BFC0BAD3-1D72-9743-8448-75A10A2C3797}" dt="2018-05-30T02:07:33.278" v="905" actId="1038"/>
          <ac:spMkLst>
            <pc:docMk/>
            <pc:sldMk cId="770177401" sldId="272"/>
            <ac:spMk id="30" creationId="{25E9834F-280A-624C-9CC4-43B5FFDB4020}"/>
          </ac:spMkLst>
        </pc:spChg>
        <pc:spChg chg="add mod">
          <ac:chgData name="Lim Pier" userId="9f7536f8-08ba-4ab7-b250-d8c5d80d8883" providerId="ADAL" clId="{BFC0BAD3-1D72-9743-8448-75A10A2C3797}" dt="2018-05-30T02:11:02.676" v="944" actId="1076"/>
          <ac:spMkLst>
            <pc:docMk/>
            <pc:sldMk cId="770177401" sldId="272"/>
            <ac:spMk id="31" creationId="{2414D210-B803-3243-82EB-558400EA0ABA}"/>
          </ac:spMkLst>
        </pc:spChg>
        <pc:picChg chg="add mod">
          <ac:chgData name="Lim Pier" userId="9f7536f8-08ba-4ab7-b250-d8c5d80d8883" providerId="ADAL" clId="{BFC0BAD3-1D72-9743-8448-75A10A2C3797}" dt="2018-05-30T01:52:29.145" v="679" actId="1037"/>
          <ac:picMkLst>
            <pc:docMk/>
            <pc:sldMk cId="770177401" sldId="272"/>
            <ac:picMk id="4" creationId="{983AD7BD-3FBB-864E-9388-6F0EB0EF0728}"/>
          </ac:picMkLst>
        </pc:picChg>
        <pc:picChg chg="add mod">
          <ac:chgData name="Lim Pier" userId="9f7536f8-08ba-4ab7-b250-d8c5d80d8883" providerId="ADAL" clId="{BFC0BAD3-1D72-9743-8448-75A10A2C3797}" dt="2018-05-30T01:50:31.445" v="600" actId="1076"/>
          <ac:picMkLst>
            <pc:docMk/>
            <pc:sldMk cId="770177401" sldId="272"/>
            <ac:picMk id="5" creationId="{6DA41E95-F53D-B944-9376-32726AC4E33D}"/>
          </ac:picMkLst>
        </pc:picChg>
        <pc:picChg chg="add mod">
          <ac:chgData name="Lim Pier" userId="9f7536f8-08ba-4ab7-b250-d8c5d80d8883" providerId="ADAL" clId="{BFC0BAD3-1D72-9743-8448-75A10A2C3797}" dt="2018-05-30T02:00:30.096" v="808" actId="1036"/>
          <ac:picMkLst>
            <pc:docMk/>
            <pc:sldMk cId="770177401" sldId="272"/>
            <ac:picMk id="10" creationId="{3B06AC41-DA7B-6940-92A7-CDDCAB5B82D5}"/>
          </ac:picMkLst>
        </pc:picChg>
        <pc:picChg chg="add mod">
          <ac:chgData name="Lim Pier" userId="9f7536f8-08ba-4ab7-b250-d8c5d80d8883" providerId="ADAL" clId="{BFC0BAD3-1D72-9743-8448-75A10A2C3797}" dt="2018-05-30T02:00:07.003" v="800" actId="1076"/>
          <ac:picMkLst>
            <pc:docMk/>
            <pc:sldMk cId="770177401" sldId="272"/>
            <ac:picMk id="27" creationId="{2834FBF5-E77D-2746-A551-DDB07C846DB6}"/>
          </ac:picMkLst>
        </pc:picChg>
        <pc:picChg chg="add mod">
          <ac:chgData name="Lim Pier" userId="9f7536f8-08ba-4ab7-b250-d8c5d80d8883" providerId="ADAL" clId="{BFC0BAD3-1D72-9743-8448-75A10A2C3797}" dt="2018-05-30T02:06:58.657" v="897" actId="1076"/>
          <ac:picMkLst>
            <pc:docMk/>
            <pc:sldMk cId="770177401" sldId="272"/>
            <ac:picMk id="29" creationId="{76D59D6B-9D42-024E-ABB8-FDD736E2C367}"/>
          </ac:picMkLst>
        </pc:picChg>
      </pc:sldChg>
      <pc:sldChg chg="modSp">
        <pc:chgData name="Lim Pier" userId="9f7536f8-08ba-4ab7-b250-d8c5d80d8883" providerId="ADAL" clId="{BFC0BAD3-1D72-9743-8448-75A10A2C3797}" dt="2018-05-31T07:49:17.358" v="1884" actId="20577"/>
        <pc:sldMkLst>
          <pc:docMk/>
          <pc:sldMk cId="461074793" sldId="273"/>
        </pc:sldMkLst>
        <pc:spChg chg="mod">
          <ac:chgData name="Lim Pier" userId="9f7536f8-08ba-4ab7-b250-d8c5d80d8883" providerId="ADAL" clId="{BFC0BAD3-1D72-9743-8448-75A10A2C3797}" dt="2018-05-31T07:46:23.541" v="1818" actId="20577"/>
          <ac:spMkLst>
            <pc:docMk/>
            <pc:sldMk cId="461074793" sldId="273"/>
            <ac:spMk id="3" creationId="{6818F8CD-D83C-4A8F-98A7-69CC39FD6B59}"/>
          </ac:spMkLst>
        </pc:spChg>
        <pc:graphicFrameChg chg="mod modGraphic">
          <ac:chgData name="Lim Pier" userId="9f7536f8-08ba-4ab7-b250-d8c5d80d8883" providerId="ADAL" clId="{BFC0BAD3-1D72-9743-8448-75A10A2C3797}" dt="2018-05-31T07:49:17.358" v="1884" actId="20577"/>
          <ac:graphicFrameMkLst>
            <pc:docMk/>
            <pc:sldMk cId="461074793" sldId="273"/>
            <ac:graphicFrameMk id="5" creationId="{B9DDB7AF-B3DA-4B93-BB0F-AA63D4F52704}"/>
          </ac:graphicFrameMkLst>
        </pc:graphicFrameChg>
      </pc:sldChg>
    </pc:docChg>
  </pc:docChgLst>
  <pc:docChgLst>
    <pc:chgData name="Lim Pier" userId="S::e0267565@u.nus.edu::9f7536f8-08ba-4ab7-b250-d8c5d80d8883" providerId="AD" clId="Web-{53AD7872-169C-4A54-B83E-498F08C2EA7D}"/>
    <pc:docChg chg="modSld">
      <pc:chgData name="Lim Pier" userId="S::e0267565@u.nus.edu::9f7536f8-08ba-4ab7-b250-d8c5d80d8883" providerId="AD" clId="Web-{53AD7872-169C-4A54-B83E-498F08C2EA7D}" dt="2018-05-31T08:53:49.938" v="81"/>
      <pc:docMkLst>
        <pc:docMk/>
      </pc:docMkLst>
      <pc:sldChg chg="modSp">
        <pc:chgData name="Lim Pier" userId="S::e0267565@u.nus.edu::9f7536f8-08ba-4ab7-b250-d8c5d80d8883" providerId="AD" clId="Web-{53AD7872-169C-4A54-B83E-498F08C2EA7D}" dt="2018-05-31T08:53:05.204" v="77" actId="20577"/>
        <pc:sldMkLst>
          <pc:docMk/>
          <pc:sldMk cId="680183495" sldId="263"/>
        </pc:sldMkLst>
        <pc:spChg chg="mod">
          <ac:chgData name="Lim Pier" userId="S::e0267565@u.nus.edu::9f7536f8-08ba-4ab7-b250-d8c5d80d8883" providerId="AD" clId="Web-{53AD7872-169C-4A54-B83E-498F08C2EA7D}" dt="2018-05-31T08:53:05.204" v="77" actId="20577"/>
          <ac:spMkLst>
            <pc:docMk/>
            <pc:sldMk cId="680183495" sldId="263"/>
            <ac:spMk id="3" creationId="{B872CA92-3DC3-4B12-9737-DC1639EB2F18}"/>
          </ac:spMkLst>
        </pc:spChg>
      </pc:sldChg>
      <pc:sldChg chg="delCm">
        <pc:chgData name="Lim Pier" userId="S::e0267565@u.nus.edu::9f7536f8-08ba-4ab7-b250-d8c5d80d8883" providerId="AD" clId="Web-{53AD7872-169C-4A54-B83E-498F08C2EA7D}" dt="2018-05-31T08:53:49.938" v="81"/>
        <pc:sldMkLst>
          <pc:docMk/>
          <pc:sldMk cId="3498728112" sldId="268"/>
        </pc:sldMkLst>
      </pc:sldChg>
    </pc:docChg>
  </pc:docChgLst>
  <pc:docChgLst>
    <pc:chgData name="Sen Gopa" userId="S::e0267608@u.nus.edu::237d226f-01ed-4c3d-bfdc-5bbc2ab91b2a" providerId="AD" clId="Web-{2B0F1F48-71B7-4DB0-877C-C68222E82937}"/>
    <pc:docChg chg="addSld modSld">
      <pc:chgData name="Sen Gopa" userId="S::e0267608@u.nus.edu::237d226f-01ed-4c3d-bfdc-5bbc2ab91b2a" providerId="AD" clId="Web-{2B0F1F48-71B7-4DB0-877C-C68222E82937}" dt="2018-05-28T12:19:02.445" v="17" actId="20577"/>
      <pc:docMkLst>
        <pc:docMk/>
      </pc:docMkLst>
      <pc:sldChg chg="modSp new">
        <pc:chgData name="Sen Gopa" userId="S::e0267608@u.nus.edu::237d226f-01ed-4c3d-bfdc-5bbc2ab91b2a" providerId="AD" clId="Web-{2B0F1F48-71B7-4DB0-877C-C68222E82937}" dt="2018-05-28T12:19:00.335" v="15" actId="20577"/>
        <pc:sldMkLst>
          <pc:docMk/>
          <pc:sldMk cId="4245409021" sldId="266"/>
        </pc:sldMkLst>
        <pc:spChg chg="mod">
          <ac:chgData name="Sen Gopa" userId="S::e0267608@u.nus.edu::237d226f-01ed-4c3d-bfdc-5bbc2ab91b2a" providerId="AD" clId="Web-{2B0F1F48-71B7-4DB0-877C-C68222E82937}" dt="2018-05-28T12:19:00.335" v="15" actId="20577"/>
          <ac:spMkLst>
            <pc:docMk/>
            <pc:sldMk cId="4245409021" sldId="266"/>
            <ac:spMk id="2" creationId="{CADD94ED-E9F7-4933-A462-4B1E5FD7BBD4}"/>
          </ac:spMkLst>
        </pc:spChg>
      </pc:sldChg>
    </pc:docChg>
  </pc:docChgLst>
  <pc:docChgLst>
    <pc:chgData name="Chan Yi Jie Kelvin" userId="S::e0267741@u.nus.edu::b63a3338-3c40-4ca2-b338-0d75e81468ed" providerId="AD" clId="Web-{67EC2D87-01FE-4A9D-8CB9-8428F23300F8}"/>
    <pc:docChg chg="delSld">
      <pc:chgData name="Chan Yi Jie Kelvin" userId="S::e0267741@u.nus.edu::b63a3338-3c40-4ca2-b338-0d75e81468ed" providerId="AD" clId="Web-{67EC2D87-01FE-4A9D-8CB9-8428F23300F8}" dt="2018-06-01T13:40:52.733" v="0"/>
      <pc:docMkLst>
        <pc:docMk/>
      </pc:docMkLst>
      <pc:sldChg chg="del">
        <pc:chgData name="Chan Yi Jie Kelvin" userId="S::e0267741@u.nus.edu::b63a3338-3c40-4ca2-b338-0d75e81468ed" providerId="AD" clId="Web-{67EC2D87-01FE-4A9D-8CB9-8428F23300F8}" dt="2018-06-01T13:40:52.733" v="0"/>
        <pc:sldMkLst>
          <pc:docMk/>
          <pc:sldMk cId="1823758273" sldId="261"/>
        </pc:sldMkLst>
      </pc:sldChg>
    </pc:docChg>
  </pc:docChgLst>
</pc:chgInfo>
</file>

<file path=ppt/media/image1.png>
</file>

<file path=ppt/media/image10.png>
</file>

<file path=ppt/media/image11.tiff>
</file>

<file path=ppt/media/image2.png>
</file>

<file path=ppt/media/image3.png>
</file>

<file path=ppt/media/image4.jpg>
</file>

<file path=ppt/media/image5.tiff>
</file>

<file path=ppt/media/image6.tiff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FCB236-25D6-4399-81F0-22E66289530B}" type="datetimeFigureOut">
              <a:rPr lang="en-SG" smtClean="0"/>
              <a:t>7/6/18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A31F35-658D-44F2-ACD9-DDEA646227A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64198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solidFill>
                  <a:srgbClr val="0070C0"/>
                </a:solidFill>
              </a:rPr>
              <a:t>Static spiral test (SST) </a:t>
            </a:r>
            <a:r>
              <a:rPr lang="en-US"/>
              <a:t>- determines motor performance and tremor</a:t>
            </a:r>
          </a:p>
          <a:p>
            <a:pPr marL="342900" lvl="1" indent="-342900"/>
            <a:r>
              <a:rPr lang="en-US">
                <a:solidFill>
                  <a:srgbClr val="0070C0"/>
                </a:solidFill>
              </a:rPr>
              <a:t>Dynamic spiral test (DST) </a:t>
            </a:r>
            <a:r>
              <a:rPr lang="en-US"/>
              <a:t>– spiral disappears and appears in certain time intervals, forcing patient to keep pattern in mind and continue to draw</a:t>
            </a:r>
          </a:p>
          <a:p>
            <a:pPr marL="342900" lvl="1" indent="-342900"/>
            <a:r>
              <a:rPr lang="en-US">
                <a:solidFill>
                  <a:srgbClr val="0070C0"/>
                </a:solidFill>
              </a:rPr>
              <a:t>Stability Test on Certain Point (STCP) </a:t>
            </a:r>
            <a:r>
              <a:rPr lang="en-US"/>
              <a:t>- hold digital pen on the point without touching screen. Determine hand stability or hand tremor level. </a:t>
            </a:r>
            <a:endParaRPr lang="en-SG"/>
          </a:p>
          <a:p>
            <a:endParaRPr lang="en-SG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A31F35-658D-44F2-ACD9-DDEA646227A9}" type="slidenum">
              <a:rPr lang="en-SG" smtClean="0"/>
              <a:t>8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070195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CDC31C-F83B-42D0-BE66-015983EEED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133" y="2030306"/>
            <a:ext cx="6858000" cy="4572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D3335B-4B37-4DAE-BD37-E1D484C3B6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442" y="255694"/>
            <a:ext cx="7766936" cy="1646302"/>
          </a:xfrm>
        </p:spPr>
        <p:txBody>
          <a:bodyPr/>
          <a:lstStyle/>
          <a:p>
            <a:pPr algn="ctr"/>
            <a:r>
              <a:rPr lang="en-GB" sz="3200"/>
              <a:t>Multimodal Risk Assessment Application for Parkinson’s disease based On Vocal and Improved Spiral Test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D3C44D-4D49-4F79-A61B-FE554DB10D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769" y="2151179"/>
            <a:ext cx="4050323" cy="405032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B61D9B-8282-426F-B92B-60EEE55D1320}"/>
              </a:ext>
            </a:extLst>
          </p:cNvPr>
          <p:cNvSpPr txBox="1"/>
          <p:nvPr/>
        </p:nvSpPr>
        <p:spPr>
          <a:xfrm>
            <a:off x="27993" y="5834466"/>
            <a:ext cx="35855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/>
              <a:t>Chan Yi Jie Kelvin A0178430E</a:t>
            </a:r>
          </a:p>
          <a:p>
            <a:r>
              <a:rPr lang="en-US" sz="1200" err="1"/>
              <a:t>Gopa</a:t>
            </a:r>
            <a:r>
              <a:rPr lang="en-US" sz="1200"/>
              <a:t> Sen A0178297J</a:t>
            </a:r>
          </a:p>
          <a:p>
            <a:r>
              <a:rPr lang="en-US" sz="1200"/>
              <a:t>Han Yuen Kwang Andy A0178227X</a:t>
            </a:r>
          </a:p>
          <a:p>
            <a:r>
              <a:rPr lang="en-US" sz="1200"/>
              <a:t>Lim Pier A0178254X</a:t>
            </a:r>
          </a:p>
          <a:p>
            <a:r>
              <a:rPr lang="en-US" sz="1200"/>
              <a:t>Teresa Cheng Siew Loon A0178510H</a:t>
            </a:r>
          </a:p>
        </p:txBody>
      </p:sp>
    </p:spTree>
    <p:extLst>
      <p:ext uri="{BB962C8B-B14F-4D97-AF65-F5344CB8AC3E}">
        <p14:creationId xmlns:p14="http://schemas.microsoft.com/office/powerpoint/2010/main" val="2119133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D94ED-E9F7-4933-A462-4B1E5FD7B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Evaluation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849F5-78AB-42A2-A0F2-6179B2D65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Analysis shows that both methods are suitable for early PD detection</a:t>
            </a:r>
          </a:p>
          <a:p>
            <a:r>
              <a:rPr lang="en-US"/>
              <a:t>Proposed: If either vocal or spiral tests are positive, we diagnose it as PD</a:t>
            </a:r>
          </a:p>
          <a:p>
            <a:endParaRPr lang="en-US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FC99A25-4B4C-7542-A9E5-41D5F0DD6FC5}"/>
              </a:ext>
            </a:extLst>
          </p:cNvPr>
          <p:cNvSpPr/>
          <p:nvPr/>
        </p:nvSpPr>
        <p:spPr>
          <a:xfrm>
            <a:off x="2420983" y="3661192"/>
            <a:ext cx="1201782" cy="6008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Vocal Tests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E802FDD-D68D-1649-9653-9C37F2064A8F}"/>
              </a:ext>
            </a:extLst>
          </p:cNvPr>
          <p:cNvSpPr/>
          <p:nvPr/>
        </p:nvSpPr>
        <p:spPr>
          <a:xfrm>
            <a:off x="2420983" y="4876800"/>
            <a:ext cx="1201782" cy="60089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Spiral Tests</a:t>
            </a:r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51ADA104-762B-8948-A82F-F1F8EBA39AC8}"/>
              </a:ext>
            </a:extLst>
          </p:cNvPr>
          <p:cNvSpPr/>
          <p:nvPr/>
        </p:nvSpPr>
        <p:spPr>
          <a:xfrm>
            <a:off x="3840206" y="3646088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FB58B65E-B095-C54E-B83B-8DE1B0D6A968}"/>
              </a:ext>
            </a:extLst>
          </p:cNvPr>
          <p:cNvSpPr/>
          <p:nvPr/>
        </p:nvSpPr>
        <p:spPr>
          <a:xfrm>
            <a:off x="3840205" y="4861696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B6E4C1FA-61DE-524F-BDC4-5C294B7F6214}"/>
              </a:ext>
            </a:extLst>
          </p:cNvPr>
          <p:cNvSpPr/>
          <p:nvPr/>
        </p:nvSpPr>
        <p:spPr>
          <a:xfrm>
            <a:off x="4430100" y="3661192"/>
            <a:ext cx="1552688" cy="60089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PD Risk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033E71C9-369A-2D49-8886-4994BA490DD3}"/>
              </a:ext>
            </a:extLst>
          </p:cNvPr>
          <p:cNvSpPr/>
          <p:nvPr/>
        </p:nvSpPr>
        <p:spPr>
          <a:xfrm>
            <a:off x="4430100" y="4861696"/>
            <a:ext cx="1552688" cy="600891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/>
              <a:t>No PD Risk </a:t>
            </a: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2306A363-84CA-904E-9823-E61D156E1EB9}"/>
              </a:ext>
            </a:extLst>
          </p:cNvPr>
          <p:cNvSpPr/>
          <p:nvPr/>
        </p:nvSpPr>
        <p:spPr>
          <a:xfrm rot="1027670">
            <a:off x="6225216" y="3661192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65CAB0AF-5533-1F47-A6F0-E6815DADA5B3}"/>
              </a:ext>
            </a:extLst>
          </p:cNvPr>
          <p:cNvSpPr/>
          <p:nvPr/>
        </p:nvSpPr>
        <p:spPr>
          <a:xfrm rot="20131466">
            <a:off x="6253639" y="4752842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FA1EF1C-3947-3148-A7B0-2C9CF58CC091}"/>
              </a:ext>
            </a:extLst>
          </p:cNvPr>
          <p:cNvSpPr/>
          <p:nvPr/>
        </p:nvSpPr>
        <p:spPr>
          <a:xfrm>
            <a:off x="6864995" y="4188823"/>
            <a:ext cx="1552688" cy="600891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Evaluation: PD Risk</a:t>
            </a:r>
          </a:p>
        </p:txBody>
      </p:sp>
    </p:spTree>
    <p:extLst>
      <p:ext uri="{BB962C8B-B14F-4D97-AF65-F5344CB8AC3E}">
        <p14:creationId xmlns:p14="http://schemas.microsoft.com/office/powerpoint/2010/main" val="4245409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A5985-153A-4040-B22C-E1CECACD8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Proposed Application – Input Trained Models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0149705F-548E-4446-A694-4428A37BAF20}"/>
              </a:ext>
            </a:extLst>
          </p:cNvPr>
          <p:cNvSpPr/>
          <p:nvPr/>
        </p:nvSpPr>
        <p:spPr>
          <a:xfrm>
            <a:off x="3992410" y="3266090"/>
            <a:ext cx="1255638" cy="532435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/>
              <a:t>Trained Models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F44264F-87CB-3446-A054-C07D23B5F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1360" y="3085718"/>
            <a:ext cx="893180" cy="8931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F8E339A-2244-0E47-A388-60EF34C44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0959" y="2478076"/>
            <a:ext cx="1822798" cy="209147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430F7EA-F921-9E45-A913-7A8055DA9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9566" y="2721003"/>
            <a:ext cx="1629532" cy="1629532"/>
          </a:xfrm>
          <a:prstGeom prst="rect">
            <a:avLst/>
          </a:prstGeom>
        </p:spPr>
      </p:pic>
      <p:sp>
        <p:nvSpPr>
          <p:cNvPr id="15" name="Right Arrow 14">
            <a:extLst>
              <a:ext uri="{FF2B5EF4-FFF2-40B4-BE49-F238E27FC236}">
                <a16:creationId xmlns:a16="http://schemas.microsoft.com/office/drawing/2014/main" id="{F48E68D2-7927-734D-A53A-D2A01C3F2D0F}"/>
              </a:ext>
            </a:extLst>
          </p:cNvPr>
          <p:cNvSpPr/>
          <p:nvPr/>
        </p:nvSpPr>
        <p:spPr>
          <a:xfrm>
            <a:off x="3204125" y="3182530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B93E9EAD-25D7-C440-9E63-BB2BBD9397FD}"/>
              </a:ext>
            </a:extLst>
          </p:cNvPr>
          <p:cNvSpPr/>
          <p:nvPr/>
        </p:nvSpPr>
        <p:spPr>
          <a:xfrm>
            <a:off x="5760697" y="3215816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27D28743-A357-4A42-98A9-7DCD7348497D}"/>
              </a:ext>
            </a:extLst>
          </p:cNvPr>
          <p:cNvSpPr/>
          <p:nvPr/>
        </p:nvSpPr>
        <p:spPr>
          <a:xfrm>
            <a:off x="7750377" y="3215816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Can 18">
            <a:extLst>
              <a:ext uri="{FF2B5EF4-FFF2-40B4-BE49-F238E27FC236}">
                <a16:creationId xmlns:a16="http://schemas.microsoft.com/office/drawing/2014/main" id="{048A256A-EF66-DC49-9D1A-9ABF9E9B44A6}"/>
              </a:ext>
            </a:extLst>
          </p:cNvPr>
          <p:cNvSpPr/>
          <p:nvPr/>
        </p:nvSpPr>
        <p:spPr>
          <a:xfrm>
            <a:off x="1516284" y="4872942"/>
            <a:ext cx="1157468" cy="844952"/>
          </a:xfrm>
          <a:prstGeom prst="can">
            <a:avLst>
              <a:gd name="adj" fmla="val 2911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Data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7B7AB6F5-9F18-7247-A7B1-622EFC5B3573}"/>
              </a:ext>
            </a:extLst>
          </p:cNvPr>
          <p:cNvSpPr/>
          <p:nvPr/>
        </p:nvSpPr>
        <p:spPr>
          <a:xfrm rot="16200000">
            <a:off x="1908791" y="4075329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002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5" grpId="0" animBg="1"/>
      <p:bldP spid="16" grpId="0" animBg="1"/>
      <p:bldP spid="17" grpId="0" animBg="1"/>
      <p:bldP spid="19" grpId="0" animBg="1"/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19811246-ED8D-D646-81FF-5AC268AF2F95}"/>
              </a:ext>
            </a:extLst>
          </p:cNvPr>
          <p:cNvSpPr/>
          <p:nvPr/>
        </p:nvSpPr>
        <p:spPr>
          <a:xfrm>
            <a:off x="231494" y="135148"/>
            <a:ext cx="9005103" cy="3524942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6">
            <a:extLst>
              <a:ext uri="{FF2B5EF4-FFF2-40B4-BE49-F238E27FC236}">
                <a16:creationId xmlns:a16="http://schemas.microsoft.com/office/drawing/2014/main" id="{983AD7BD-3FBB-864E-9388-6F0EB0EF07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283" y="764266"/>
            <a:ext cx="1574813" cy="2851375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A41E95-F53D-B944-9376-32726AC4E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0838" y="204597"/>
            <a:ext cx="1596792" cy="943775"/>
          </a:xfrm>
          <a:prstGeom prst="rect">
            <a:avLst/>
          </a:prstGeom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280CBF80-52D9-A642-9533-A5C17A63DE39}"/>
              </a:ext>
            </a:extLst>
          </p:cNvPr>
          <p:cNvSpPr/>
          <p:nvPr/>
        </p:nvSpPr>
        <p:spPr>
          <a:xfrm rot="19783480">
            <a:off x="2138506" y="480496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20769063-BE25-024F-9552-6EC28D8CE769}"/>
              </a:ext>
            </a:extLst>
          </p:cNvPr>
          <p:cNvSpPr/>
          <p:nvPr/>
        </p:nvSpPr>
        <p:spPr>
          <a:xfrm rot="5400000">
            <a:off x="3011270" y="1060204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047B943-105F-7F4C-B3CD-7541B6BAF09F}"/>
              </a:ext>
            </a:extLst>
          </p:cNvPr>
          <p:cNvSpPr/>
          <p:nvPr/>
        </p:nvSpPr>
        <p:spPr>
          <a:xfrm rot="10800000">
            <a:off x="2084096" y="1573958"/>
            <a:ext cx="372453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B06AC41-DA7B-6940-92A7-CDDCAB5B82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166" y="3810566"/>
            <a:ext cx="1423670" cy="2879604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C98D29A2-F2B0-F249-8B9B-28F0327596C1}"/>
              </a:ext>
            </a:extLst>
          </p:cNvPr>
          <p:cNvSpPr/>
          <p:nvPr/>
        </p:nvSpPr>
        <p:spPr>
          <a:xfrm>
            <a:off x="2186034" y="2383874"/>
            <a:ext cx="1857869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4825B0CA-6396-5D40-B45E-545992C47C56}"/>
              </a:ext>
            </a:extLst>
          </p:cNvPr>
          <p:cNvSpPr/>
          <p:nvPr/>
        </p:nvSpPr>
        <p:spPr>
          <a:xfrm>
            <a:off x="4287747" y="2352197"/>
            <a:ext cx="1422990" cy="70554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/>
              <a:t>Inference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0D710D4-6888-CE41-8504-7A5FD44EBBBB}"/>
              </a:ext>
            </a:extLst>
          </p:cNvPr>
          <p:cNvSpPr/>
          <p:nvPr/>
        </p:nvSpPr>
        <p:spPr>
          <a:xfrm>
            <a:off x="6963429" y="2294322"/>
            <a:ext cx="1422990" cy="705547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/>
              <a:t>Vocal Result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E81F6AF-F3CE-584B-9AFC-F5980086C323}"/>
              </a:ext>
            </a:extLst>
          </p:cNvPr>
          <p:cNvSpPr/>
          <p:nvPr/>
        </p:nvSpPr>
        <p:spPr>
          <a:xfrm>
            <a:off x="6940279" y="4293246"/>
            <a:ext cx="1422990" cy="705547"/>
          </a:xfrm>
          <a:prstGeom prst="round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/>
              <a:t>Spiral Test Result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4F33B332-57BD-9E4C-A4DD-D376B0C7C5CE}"/>
              </a:ext>
            </a:extLst>
          </p:cNvPr>
          <p:cNvSpPr/>
          <p:nvPr/>
        </p:nvSpPr>
        <p:spPr>
          <a:xfrm>
            <a:off x="2186034" y="4414475"/>
            <a:ext cx="1857869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465D4FB2-18EB-3A43-A239-657F1F419633}"/>
              </a:ext>
            </a:extLst>
          </p:cNvPr>
          <p:cNvSpPr/>
          <p:nvPr/>
        </p:nvSpPr>
        <p:spPr>
          <a:xfrm>
            <a:off x="4287747" y="4382798"/>
            <a:ext cx="1422990" cy="705547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/>
              <a:t>Inference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70CEAE8B-7277-3C4F-B047-2963D3031AF6}"/>
              </a:ext>
            </a:extLst>
          </p:cNvPr>
          <p:cNvSpPr/>
          <p:nvPr/>
        </p:nvSpPr>
        <p:spPr>
          <a:xfrm>
            <a:off x="6053297" y="2383873"/>
            <a:ext cx="643644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F23E614B-92E0-B14B-89D1-ECF9EE43A005}"/>
              </a:ext>
            </a:extLst>
          </p:cNvPr>
          <p:cNvSpPr/>
          <p:nvPr/>
        </p:nvSpPr>
        <p:spPr>
          <a:xfrm>
            <a:off x="6030147" y="4382798"/>
            <a:ext cx="643644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E96FC8D-015E-B446-9544-8D6CC7ADDE4D}"/>
              </a:ext>
            </a:extLst>
          </p:cNvPr>
          <p:cNvSpPr/>
          <p:nvPr/>
        </p:nvSpPr>
        <p:spPr>
          <a:xfrm>
            <a:off x="9338168" y="3262867"/>
            <a:ext cx="1422990" cy="70554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/>
              <a:t>Diagnosis</a:t>
            </a:r>
          </a:p>
        </p:txBody>
      </p:sp>
      <p:sp>
        <p:nvSpPr>
          <p:cNvPr id="22" name="Right Arrow 21">
            <a:extLst>
              <a:ext uri="{FF2B5EF4-FFF2-40B4-BE49-F238E27FC236}">
                <a16:creationId xmlns:a16="http://schemas.microsoft.com/office/drawing/2014/main" id="{167CEF84-9E6A-F148-BCB2-90C53E890C24}"/>
              </a:ext>
            </a:extLst>
          </p:cNvPr>
          <p:cNvSpPr/>
          <p:nvPr/>
        </p:nvSpPr>
        <p:spPr>
          <a:xfrm rot="1821624">
            <a:off x="8570563" y="2749747"/>
            <a:ext cx="643644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F45A81D0-AB58-B445-9FDF-EF06FC153B3E}"/>
              </a:ext>
            </a:extLst>
          </p:cNvPr>
          <p:cNvSpPr/>
          <p:nvPr/>
        </p:nvSpPr>
        <p:spPr>
          <a:xfrm rot="19777792">
            <a:off x="8578264" y="3849984"/>
            <a:ext cx="643644" cy="615995"/>
          </a:xfrm>
          <a:prstGeom prst="right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7F9573-7421-0D49-ABD6-607C89129719}"/>
              </a:ext>
            </a:extLst>
          </p:cNvPr>
          <p:cNvSpPr/>
          <p:nvPr/>
        </p:nvSpPr>
        <p:spPr>
          <a:xfrm>
            <a:off x="231494" y="3713602"/>
            <a:ext cx="9005103" cy="3063005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834FBF5-E77D-2746-A551-DDB07C846D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53912" y="2410256"/>
            <a:ext cx="1220121" cy="2325315"/>
          </a:xfrm>
          <a:prstGeom prst="rect">
            <a:avLst/>
          </a:prstGeom>
        </p:spPr>
      </p:pic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90DF32A-FF69-3B40-8D70-44B46785EE73}"/>
              </a:ext>
            </a:extLst>
          </p:cNvPr>
          <p:cNvSpPr/>
          <p:nvPr/>
        </p:nvSpPr>
        <p:spPr>
          <a:xfrm>
            <a:off x="2627628" y="1618540"/>
            <a:ext cx="1163033" cy="49127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/>
              <a:t>Processed Vocal Attributes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76D59D6B-9D42-024E-ABB8-FDD736E2C3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769634" y="552620"/>
            <a:ext cx="1304399" cy="748003"/>
          </a:xfrm>
          <a:prstGeom prst="rect">
            <a:avLst/>
          </a:prstGeom>
        </p:spPr>
      </p:pic>
      <p:sp>
        <p:nvSpPr>
          <p:cNvPr id="30" name="Up Arrow 29">
            <a:extLst>
              <a:ext uri="{FF2B5EF4-FFF2-40B4-BE49-F238E27FC236}">
                <a16:creationId xmlns:a16="http://schemas.microsoft.com/office/drawing/2014/main" id="{25E9834F-280A-624C-9CC4-43B5FFDB4020}"/>
              </a:ext>
            </a:extLst>
          </p:cNvPr>
          <p:cNvSpPr/>
          <p:nvPr/>
        </p:nvSpPr>
        <p:spPr>
          <a:xfrm>
            <a:off x="11205110" y="1488362"/>
            <a:ext cx="381964" cy="740886"/>
          </a:xfrm>
          <a:prstGeom prst="up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2414D210-B803-3243-82EB-558400EA0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440" y="159915"/>
            <a:ext cx="4679419" cy="1033137"/>
          </a:xfrm>
        </p:spPr>
        <p:txBody>
          <a:bodyPr/>
          <a:lstStyle/>
          <a:p>
            <a:r>
              <a:rPr lang="en-US"/>
              <a:t>Operation Flow</a:t>
            </a:r>
          </a:p>
        </p:txBody>
      </p:sp>
    </p:spTree>
    <p:extLst>
      <p:ext uri="{BB962C8B-B14F-4D97-AF65-F5344CB8AC3E}">
        <p14:creationId xmlns:p14="http://schemas.microsoft.com/office/powerpoint/2010/main" val="77017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9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8" grpId="0" animBg="1"/>
      <p:bldP spid="3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16481-1062-4472-9749-19D52DE03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2CA92-3DC3-4B12-9737-DC1639EB2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Early detection of PD critical</a:t>
            </a:r>
          </a:p>
          <a:p>
            <a:r>
              <a:rPr lang="en-GB"/>
              <a:t>Early symptoms of Parkinson’s different for every patient</a:t>
            </a:r>
          </a:p>
          <a:p>
            <a:r>
              <a:rPr lang="en-GB"/>
              <a:t>Speech and spiral test for early PD detection</a:t>
            </a:r>
          </a:p>
          <a:p>
            <a:pPr lvl="1"/>
            <a:r>
              <a:rPr lang="en-GB"/>
              <a:t>Two pronged approach</a:t>
            </a:r>
          </a:p>
          <a:p>
            <a:r>
              <a:rPr lang="en-GB"/>
              <a:t>Substantiates the app proposal</a:t>
            </a:r>
          </a:p>
          <a:p>
            <a:r>
              <a:rPr lang="en-GB"/>
              <a:t>Due to limited data, more data to be collected with the app itself</a:t>
            </a:r>
          </a:p>
          <a:p>
            <a:pPr lvl="1"/>
            <a:r>
              <a:rPr lang="en-GB"/>
              <a:t>Geographical Bias (University of Istanbul)</a:t>
            </a:r>
          </a:p>
          <a:p>
            <a:endParaRPr lang="en-GB"/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1834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D94AD-3EC2-45BA-8CEF-F62AB1CF2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2447737"/>
            <a:ext cx="9194454" cy="1639078"/>
          </a:xfrm>
        </p:spPr>
        <p:txBody>
          <a:bodyPr>
            <a:normAutofit/>
          </a:bodyPr>
          <a:lstStyle/>
          <a:p>
            <a:pPr algn="ctr"/>
            <a:r>
              <a:rPr lang="en-SG" sz="88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7261495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B535B1-1AB4-4A82-B32A-B2CBA9AAB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Paper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02442E-35F6-4E3D-9089-FB893BC01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57669"/>
            <a:ext cx="8596668" cy="4724658"/>
          </a:xfrm>
        </p:spPr>
        <p:txBody>
          <a:bodyPr>
            <a:normAutofit/>
          </a:bodyPr>
          <a:lstStyle/>
          <a:p>
            <a:r>
              <a:rPr lang="en-GB" sz="2000" dirty="0"/>
              <a:t>Proposes framework for multimodal approach for Parkinson’s Risk Assessment</a:t>
            </a:r>
            <a:r>
              <a:rPr lang="en-GB" dirty="0"/>
              <a:t>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1800" dirty="0"/>
              <a:t>Smart phone application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1800" dirty="0"/>
              <a:t>Uses Multi-modal Input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GB" sz="1600" dirty="0"/>
              <a:t>Vocal recording</a:t>
            </a:r>
          </a:p>
          <a:p>
            <a:pPr lvl="3">
              <a:buFont typeface="Wingdings" panose="05000000000000000000" pitchFamily="2" charset="2"/>
              <a:buChar char="§"/>
            </a:pPr>
            <a:r>
              <a:rPr lang="en-GB" sz="1600" dirty="0"/>
              <a:t>Spiral test</a:t>
            </a:r>
          </a:p>
          <a:p>
            <a:r>
              <a:rPr lang="en-GB" sz="2000" dirty="0"/>
              <a:t>Analysis and validation of approach, based on two existing dataset</a:t>
            </a:r>
          </a:p>
          <a:p>
            <a:r>
              <a:rPr lang="en-GB" sz="2000" dirty="0"/>
              <a:t>Proposed structure and flow of application</a:t>
            </a:r>
          </a:p>
          <a:p>
            <a:r>
              <a:rPr lang="en-GB" sz="2000" dirty="0"/>
              <a:t>Conclusion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434114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EFA46-1A76-4949-B4FA-D6E8EDEB2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0560"/>
          </a:xfrm>
        </p:spPr>
        <p:txBody>
          <a:bodyPr/>
          <a:lstStyle/>
          <a:p>
            <a:r>
              <a:rPr lang="en-GB"/>
              <a:t>Parkinson’s Disease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02635-96D1-4543-9803-EA5FFC885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594194"/>
            <a:ext cx="8596668" cy="4761202"/>
          </a:xfrm>
        </p:spPr>
        <p:txBody>
          <a:bodyPr>
            <a:normAutofit/>
          </a:bodyPr>
          <a:lstStyle/>
          <a:p>
            <a:r>
              <a:rPr lang="en-GB" sz="2000" dirty="0"/>
              <a:t>What is Parkinson’s disease (PD)?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1800" dirty="0"/>
              <a:t>Disease of Brain – affects both </a:t>
            </a:r>
            <a:r>
              <a:rPr lang="en-GB" sz="1800" dirty="0">
                <a:solidFill>
                  <a:srgbClr val="0000FF"/>
                </a:solidFill>
              </a:rPr>
              <a:t>Body </a:t>
            </a:r>
            <a:r>
              <a:rPr lang="en-GB" sz="1800" dirty="0">
                <a:solidFill>
                  <a:schemeClr val="tx1"/>
                </a:solidFill>
              </a:rPr>
              <a:t>and</a:t>
            </a:r>
            <a:r>
              <a:rPr lang="en-GB" sz="1800" dirty="0"/>
              <a:t> </a:t>
            </a:r>
            <a:r>
              <a:rPr lang="en-GB" sz="1800" dirty="0">
                <a:solidFill>
                  <a:srgbClr val="0000FF"/>
                </a:solidFill>
              </a:rPr>
              <a:t>Mind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1800" dirty="0"/>
              <a:t>Mind -&gt; </a:t>
            </a:r>
            <a:r>
              <a:rPr lang="en-GB" sz="1800" dirty="0">
                <a:solidFill>
                  <a:srgbClr val="0000FF"/>
                </a:solidFill>
              </a:rPr>
              <a:t>Cognitive loss </a:t>
            </a:r>
            <a:r>
              <a:rPr lang="en-GB" sz="1800" dirty="0"/>
              <a:t>including Planning, Decision making, Emotion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GB" sz="1800" dirty="0"/>
              <a:t>Body -&gt;</a:t>
            </a:r>
            <a:r>
              <a:rPr lang="en-GB" sz="1800" dirty="0">
                <a:solidFill>
                  <a:srgbClr val="0000FF"/>
                </a:solidFill>
              </a:rPr>
              <a:t> Motor retardation </a:t>
            </a:r>
            <a:r>
              <a:rPr lang="en-GB" sz="1800" dirty="0">
                <a:solidFill>
                  <a:schemeClr val="tx1"/>
                </a:solidFill>
              </a:rPr>
              <a:t>including</a:t>
            </a:r>
            <a:r>
              <a:rPr lang="en-GB" sz="1800" dirty="0">
                <a:solidFill>
                  <a:srgbClr val="0000FF"/>
                </a:solidFill>
              </a:rPr>
              <a:t> </a:t>
            </a:r>
            <a:r>
              <a:rPr lang="en-GB" sz="1800" dirty="0">
                <a:solidFill>
                  <a:schemeClr val="tx1"/>
                </a:solidFill>
              </a:rPr>
              <a:t>Speech, Physical Tremors, Stiffness</a:t>
            </a:r>
            <a:r>
              <a:rPr lang="en-GB" sz="1800" dirty="0"/>
              <a:t> 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en-GB" dirty="0"/>
          </a:p>
          <a:p>
            <a:r>
              <a:rPr lang="en-US" sz="2000" dirty="0"/>
              <a:t>Future trend -&gt; Increase of Parkinson's disease patients</a:t>
            </a:r>
            <a:r>
              <a:rPr lang="en-US" dirty="0"/>
              <a:t> 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dirty="0"/>
              <a:t> </a:t>
            </a:r>
            <a:r>
              <a:rPr lang="en-US" sz="1800" dirty="0"/>
              <a:t>4.1 million in 2005 to 8.7 million in 2030</a:t>
            </a:r>
          </a:p>
          <a:p>
            <a:pPr lvl="1"/>
            <a:endParaRPr lang="en-US" dirty="0"/>
          </a:p>
          <a:p>
            <a:r>
              <a:rPr lang="en-US" sz="2000" dirty="0"/>
              <a:t>Early detection and intervention of PD can slow down disease progression </a:t>
            </a:r>
            <a:endParaRPr lang="en-GB" sz="2000" dirty="0"/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94165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276E8-25D0-4431-BEE7-4E9E071C3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Overview of background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ECD6D7-2DCA-4C56-948E-DF3AA1B400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35721"/>
            <a:ext cx="8596668" cy="3880773"/>
          </a:xfrm>
        </p:spPr>
        <p:txBody>
          <a:bodyPr>
            <a:normAutofit/>
          </a:bodyPr>
          <a:lstStyle/>
          <a:p>
            <a:r>
              <a:rPr lang="en-GB" sz="2000"/>
              <a:t>PD detection using voice sampling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SG" sz="1800"/>
              <a:t>A. </a:t>
            </a:r>
            <a:r>
              <a:rPr lang="en-SG" sz="1800" err="1"/>
              <a:t>Tsanas</a:t>
            </a:r>
            <a:r>
              <a:rPr lang="en-SG" sz="1800"/>
              <a:t>, M. A. Little, P. E. </a:t>
            </a:r>
            <a:r>
              <a:rPr lang="en-SG" sz="1800" err="1"/>
              <a:t>McSharry</a:t>
            </a:r>
            <a:r>
              <a:rPr lang="en-SG" sz="1800"/>
              <a:t>, J. Spielman, and L. O. </a:t>
            </a:r>
            <a:r>
              <a:rPr lang="en-SG" sz="1800" err="1"/>
              <a:t>Ramig</a:t>
            </a:r>
            <a:r>
              <a:rPr lang="en-SG" sz="1800"/>
              <a:t>, “Novel speech signal processing algorithms for high-accuracy classification of Parkinsons disease,” IEEE Transactions on Biomedical Engineering, vol. 59, no. 5, pp. 1264–1271, 2012</a:t>
            </a:r>
            <a:endParaRPr lang="en-GB" sz="1800"/>
          </a:p>
          <a:p>
            <a:r>
              <a:rPr lang="en-GB" sz="2000"/>
              <a:t>PD detection using spiral drawing</a:t>
            </a:r>
          </a:p>
          <a:p>
            <a:pPr lvl="1"/>
            <a:r>
              <a:rPr lang="en-SG" sz="1800"/>
              <a:t>Marta San Luciano; Wang, </a:t>
            </a:r>
            <a:r>
              <a:rPr lang="en-SG" sz="1800" err="1"/>
              <a:t>Cuiling</a:t>
            </a:r>
            <a:r>
              <a:rPr lang="en-SG" sz="1800"/>
              <a:t>; Ortega, Roberto A; Yu, </a:t>
            </a:r>
            <a:r>
              <a:rPr lang="en-SG" sz="1800" err="1"/>
              <a:t>Qiping</a:t>
            </a:r>
            <a:r>
              <a:rPr lang="en-SG" sz="1800"/>
              <a:t>; </a:t>
            </a:r>
            <a:r>
              <a:rPr lang="en-SG" sz="1800" err="1"/>
              <a:t>Boschung</a:t>
            </a:r>
            <a:r>
              <a:rPr lang="en-SG" sz="1800"/>
              <a:t>, Sarah “Digitized Spiral Drawing: A Possible Biomarker for Early Parkinson’s Disease” </a:t>
            </a:r>
            <a:r>
              <a:rPr lang="en-SG" sz="1800" err="1"/>
              <a:t>PLoS</a:t>
            </a:r>
            <a:r>
              <a:rPr lang="en-SG" sz="1800"/>
              <a:t> One; San Francisco Vol. 11, </a:t>
            </a:r>
            <a:r>
              <a:rPr lang="en-SG" sz="1800" err="1"/>
              <a:t>Iss</a:t>
            </a:r>
            <a:r>
              <a:rPr lang="en-SG" sz="1800"/>
              <a:t>. 10, (Oct 2016): e0162799.</a:t>
            </a:r>
            <a:endParaRPr lang="en-GB" sz="1800"/>
          </a:p>
          <a:p>
            <a:r>
              <a:rPr lang="en-GB" sz="2000"/>
              <a:t>And many more…</a:t>
            </a:r>
          </a:p>
          <a:p>
            <a:pPr marL="457200" lvl="1" indent="0">
              <a:buNone/>
            </a:pPr>
            <a:endParaRPr lang="en-SG"/>
          </a:p>
          <a:p>
            <a:pPr lvl="1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177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FEFA46-1A76-4949-B4FA-D6E8EDEB21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670560"/>
          </a:xfrm>
        </p:spPr>
        <p:txBody>
          <a:bodyPr/>
          <a:lstStyle/>
          <a:p>
            <a:r>
              <a:rPr lang="en-GB"/>
              <a:t>Data Acquisition and 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02635-96D1-4543-9803-EA5FFC885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18702"/>
            <a:ext cx="8596668" cy="4761202"/>
          </a:xfrm>
        </p:spPr>
        <p:txBody>
          <a:bodyPr/>
          <a:lstStyle/>
          <a:p>
            <a:r>
              <a:rPr lang="en-US" sz="2000"/>
              <a:t>Two data sets from UCI Machine Learning Repository </a:t>
            </a:r>
          </a:p>
          <a:p>
            <a:pPr lvl="1"/>
            <a:r>
              <a:rPr lang="en-US" sz="1800"/>
              <a:t>The Parkinson Speech Dataset with Multiple Types of Sound Recordings 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sz="1600"/>
              <a:t>Different types of voice recording samples recorded 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sz="1600"/>
              <a:t>Features extracted using acoustic analysis tool</a:t>
            </a:r>
          </a:p>
          <a:p>
            <a:pPr lvl="1"/>
            <a:r>
              <a:rPr lang="en-US" sz="1800"/>
              <a:t>Improved Spiral Test Using Digitized Graphics Tablet for Monitoring Parkinson’s Disease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sz="1600"/>
              <a:t>Patients to trace spiral patterns based on 3 tests</a:t>
            </a:r>
          </a:p>
          <a:p>
            <a:pPr lvl="2">
              <a:buFont typeface="Wingdings" panose="05000000000000000000" pitchFamily="2" charset="2"/>
              <a:buChar char="q"/>
            </a:pPr>
            <a:r>
              <a:rPr lang="en-US" sz="1600"/>
              <a:t>Graphics tablet and digital pen for tracing</a:t>
            </a:r>
          </a:p>
          <a:p>
            <a:pPr lvl="2"/>
            <a:endParaRPr lang="en-GB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976A52-1755-4D7F-9972-B1F554241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8290" y="4396287"/>
            <a:ext cx="3288146" cy="2461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780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0FC8C-2338-4F4B-BD56-A96341E17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94" y="323850"/>
            <a:ext cx="8596668" cy="476250"/>
          </a:xfrm>
        </p:spPr>
        <p:txBody>
          <a:bodyPr>
            <a:normAutofit fontScale="90000"/>
          </a:bodyPr>
          <a:lstStyle/>
          <a:p>
            <a:r>
              <a:rPr lang="en-GB"/>
              <a:t>Voice Recording-Data and Pre-processing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8F8CD-D83C-4A8F-98A7-69CC39FD6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857251"/>
            <a:ext cx="8596668" cy="5623062"/>
          </a:xfrm>
        </p:spPr>
        <p:txBody>
          <a:bodyPr>
            <a:normAutofit/>
          </a:bodyPr>
          <a:lstStyle/>
          <a:p>
            <a:r>
              <a:rPr lang="en-SG"/>
              <a:t>speech samples from 48 PD patients and 20 healthy individuals 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pPr marL="0" indent="0">
              <a:buNone/>
            </a:pPr>
            <a:endParaRPr lang="en-US"/>
          </a:p>
          <a:p>
            <a:r>
              <a:rPr lang="en-US"/>
              <a:t>For each of the speech samples collected, 26 acoustic analysis features extracted:</a:t>
            </a:r>
          </a:p>
          <a:p>
            <a:endParaRPr lang="en-US"/>
          </a:p>
          <a:p>
            <a:pPr marL="0" indent="0">
              <a:buNone/>
            </a:pPr>
            <a:endParaRPr lang="en-US"/>
          </a:p>
          <a:p>
            <a:endParaRPr lang="en-SG"/>
          </a:p>
          <a:p>
            <a:r>
              <a:rPr lang="en-SG"/>
              <a:t>K-Means Clustering to select the Speech Sample   </a:t>
            </a:r>
          </a:p>
          <a:p>
            <a:r>
              <a:rPr lang="en-SG"/>
              <a:t>Pairwise Correlation to select acoustic feature to use: final 13 attributes used</a:t>
            </a:r>
            <a:endParaRPr lang="en-GB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0365473"/>
              </p:ext>
            </p:extLst>
          </p:nvPr>
        </p:nvGraphicFramePr>
        <p:xfrm>
          <a:off x="934529" y="1413827"/>
          <a:ext cx="4728025" cy="1706880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2372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907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842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Sample No.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Description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42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Sustained vowel “a”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42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2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Sustained vowel “o”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42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3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Sustained vowel “u”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42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4 -13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Numbers from 1 – 10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42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14 - 17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Rhymed Short sentences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4263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18 - 26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Words </a:t>
                      </a:r>
                      <a:endParaRPr lang="en-SG" sz="16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664EA57C-A3B8-4046-9E35-276383FD05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5677654"/>
              </p:ext>
            </p:extLst>
          </p:nvPr>
        </p:nvGraphicFramePr>
        <p:xfrm>
          <a:off x="934529" y="4061370"/>
          <a:ext cx="7136046" cy="1041400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2378682">
                  <a:extLst>
                    <a:ext uri="{9D8B030D-6E8A-4147-A177-3AD203B41FA5}">
                      <a16:colId xmlns:a16="http://schemas.microsoft.com/office/drawing/2014/main" val="826103808"/>
                    </a:ext>
                  </a:extLst>
                </a:gridCol>
                <a:gridCol w="2378682">
                  <a:extLst>
                    <a:ext uri="{9D8B030D-6E8A-4147-A177-3AD203B41FA5}">
                      <a16:colId xmlns:a16="http://schemas.microsoft.com/office/drawing/2014/main" val="3637800388"/>
                    </a:ext>
                  </a:extLst>
                </a:gridCol>
                <a:gridCol w="2378682">
                  <a:extLst>
                    <a:ext uri="{9D8B030D-6E8A-4147-A177-3AD203B41FA5}">
                      <a16:colId xmlns:a16="http://schemas.microsoft.com/office/drawing/2014/main" val="2005269604"/>
                    </a:ext>
                  </a:extLst>
                </a:gridCol>
              </a:tblGrid>
              <a:tr h="185420">
                <a:tc gridSpan="3">
                  <a:txBody>
                    <a:bodyPr/>
                    <a:lstStyle/>
                    <a:p>
                      <a:pPr algn="ctr"/>
                      <a:r>
                        <a:rPr lang="en-SG" sz="1600" dirty="0"/>
                        <a:t>Grouping of Acoustic Features</a:t>
                      </a:r>
                      <a:endParaRPr lang="en-SG" sz="16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5522070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Jitter (Frequency)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Pulse</a:t>
                      </a:r>
                      <a:endParaRPr lang="en-SG" sz="160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Amplitude: Shimmers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4141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Voicing 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/>
                        <a:t>Pitch 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/>
                        <a:t>Harmonicity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620784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57193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0FC8C-2338-4F4B-BD56-A96341E17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94" y="323850"/>
            <a:ext cx="8596668" cy="476250"/>
          </a:xfrm>
        </p:spPr>
        <p:txBody>
          <a:bodyPr>
            <a:normAutofit fontScale="90000"/>
          </a:bodyPr>
          <a:lstStyle/>
          <a:p>
            <a:r>
              <a:rPr lang="en-GB"/>
              <a:t>Voice Recording- Model &amp; Ensemble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8F8CD-D83C-4A8F-98A7-69CC39FD6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194" y="1198441"/>
            <a:ext cx="8596668" cy="4742511"/>
          </a:xfrm>
        </p:spPr>
        <p:txBody>
          <a:bodyPr>
            <a:normAutofit/>
          </a:bodyPr>
          <a:lstStyle/>
          <a:p>
            <a:r>
              <a:rPr lang="en-SG" sz="2000"/>
              <a:t>3 final models were chosen:</a:t>
            </a:r>
          </a:p>
          <a:p>
            <a:pPr lvl="1"/>
            <a:r>
              <a:rPr lang="en-SG" sz="1800"/>
              <a:t>SVM</a:t>
            </a:r>
          </a:p>
          <a:p>
            <a:pPr lvl="1"/>
            <a:r>
              <a:rPr lang="en-SG" sz="1800"/>
              <a:t>Random Forest </a:t>
            </a:r>
          </a:p>
          <a:p>
            <a:pPr lvl="1"/>
            <a:r>
              <a:rPr lang="en-SG" sz="1800"/>
              <a:t>k-Nearest Neighbours</a:t>
            </a:r>
          </a:p>
          <a:p>
            <a:pPr lvl="1"/>
            <a:endParaRPr lang="en-SG"/>
          </a:p>
          <a:p>
            <a:pPr lvl="1"/>
            <a:endParaRPr lang="en-SG"/>
          </a:p>
          <a:p>
            <a:pPr lvl="1"/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4A11CBB-C25E-4972-8D79-CC44244A2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1211044"/>
              </p:ext>
            </p:extLst>
          </p:nvPr>
        </p:nvGraphicFramePr>
        <p:xfrm>
          <a:off x="1075653" y="3329366"/>
          <a:ext cx="7144219" cy="212805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476659">
                  <a:extLst>
                    <a:ext uri="{9D8B030D-6E8A-4147-A177-3AD203B41FA5}">
                      <a16:colId xmlns:a16="http://schemas.microsoft.com/office/drawing/2014/main" val="4041694331"/>
                    </a:ext>
                  </a:extLst>
                </a:gridCol>
                <a:gridCol w="1519176">
                  <a:extLst>
                    <a:ext uri="{9D8B030D-6E8A-4147-A177-3AD203B41FA5}">
                      <a16:colId xmlns:a16="http://schemas.microsoft.com/office/drawing/2014/main" val="2275838734"/>
                    </a:ext>
                  </a:extLst>
                </a:gridCol>
                <a:gridCol w="1519176">
                  <a:extLst>
                    <a:ext uri="{9D8B030D-6E8A-4147-A177-3AD203B41FA5}">
                      <a16:colId xmlns:a16="http://schemas.microsoft.com/office/drawing/2014/main" val="852056148"/>
                    </a:ext>
                  </a:extLst>
                </a:gridCol>
                <a:gridCol w="1629208">
                  <a:extLst>
                    <a:ext uri="{9D8B030D-6E8A-4147-A177-3AD203B41FA5}">
                      <a16:colId xmlns:a16="http://schemas.microsoft.com/office/drawing/2014/main" val="1153185670"/>
                    </a:ext>
                  </a:extLst>
                </a:gridCol>
              </a:tblGrid>
              <a:tr h="38542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Accuracy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Specificity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Sensitivity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8016001"/>
                  </a:ext>
                </a:extLst>
              </a:tr>
              <a:tr h="38542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</a:rPr>
                        <a:t>Random Forest</a:t>
                      </a:r>
                      <a:endParaRPr lang="en-SG" sz="28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95.89%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100%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91.43%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47050070"/>
                  </a:ext>
                </a:extLst>
              </a:tr>
              <a:tr h="42315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</a:rPr>
                        <a:t>k-Nearest Neighbours</a:t>
                      </a:r>
                      <a:endParaRPr lang="en-SG" sz="28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83.56%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87.18%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</a:rPr>
                        <a:t>79.41%</a:t>
                      </a:r>
                      <a:endParaRPr lang="en-SG" sz="28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9330195"/>
                  </a:ext>
                </a:extLst>
              </a:tr>
              <a:tr h="38542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</a:rPr>
                        <a:t>SVM</a:t>
                      </a:r>
                      <a:endParaRPr lang="en-SG" sz="28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</a:rPr>
                        <a:t>93.15%</a:t>
                      </a:r>
                      <a:endParaRPr lang="en-SG" sz="28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100%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86.49%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730114"/>
                  </a:ext>
                </a:extLst>
              </a:tr>
              <a:tr h="385420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Ensemble (using majority voting)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</a:rPr>
                        <a:t>95.89%</a:t>
                      </a:r>
                      <a:endParaRPr lang="en-SG" sz="28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>
                          <a:solidFill>
                            <a:schemeClr val="tx1"/>
                          </a:solidFill>
                          <a:effectLst/>
                        </a:rPr>
                        <a:t>100%</a:t>
                      </a:r>
                      <a:endParaRPr lang="en-SG" sz="280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effectLst/>
                        </a:rPr>
                        <a:t>91.43%</a:t>
                      </a:r>
                      <a:endParaRPr lang="en-SG" sz="2800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7626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87281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8764" y="278130"/>
            <a:ext cx="8596668" cy="681990"/>
          </a:xfrm>
        </p:spPr>
        <p:txBody>
          <a:bodyPr/>
          <a:lstStyle/>
          <a:p>
            <a:r>
              <a:rPr lang="en-GB"/>
              <a:t>Spiral Image- Data and Pre-processing</a:t>
            </a:r>
            <a:endParaRPr lang="en-S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925830"/>
            <a:ext cx="9872556" cy="56781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15 healthy individuals (control set) and 62 with Parkinson’s disease (PWP)</a:t>
            </a:r>
          </a:p>
          <a:p>
            <a:r>
              <a:rPr lang="en-US"/>
              <a:t>3 types of handwriting samples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pPr marL="342900" lvl="1" indent="-342900"/>
            <a:r>
              <a:rPr lang="en-US" sz="1800"/>
              <a:t>Pearson’s Correlation: Z and Pressure have high correlation</a:t>
            </a:r>
          </a:p>
          <a:p>
            <a:pPr marL="742950" lvl="2" indent="-342900"/>
            <a:r>
              <a:rPr lang="en-US" sz="1600"/>
              <a:t>Pressure has more information</a:t>
            </a:r>
          </a:p>
          <a:p>
            <a:pPr marL="742950" lvl="2" indent="-342900"/>
            <a:r>
              <a:rPr lang="en-US" sz="1600"/>
              <a:t>Z to be removed</a:t>
            </a:r>
          </a:p>
          <a:p>
            <a:pPr marL="342900" lvl="1" indent="-342900"/>
            <a:r>
              <a:rPr lang="en-US" sz="1800"/>
              <a:t>Grip angle is removed for app viability</a:t>
            </a:r>
          </a:p>
          <a:p>
            <a:pPr>
              <a:buFont typeface="Wingdings" panose="05000000000000000000" pitchFamily="2" charset="2"/>
              <a:buChar char="§"/>
            </a:pPr>
            <a:endParaRPr lang="en-SG"/>
          </a:p>
          <a:p>
            <a:pPr>
              <a:buFont typeface="Wingdings" panose="05000000000000000000" pitchFamily="2" charset="2"/>
              <a:buChar char="§"/>
            </a:pPr>
            <a:endParaRPr lang="en-SG"/>
          </a:p>
          <a:p>
            <a:pPr>
              <a:buFont typeface="Wingdings" panose="05000000000000000000" pitchFamily="2" charset="2"/>
              <a:buChar char="§"/>
            </a:pPr>
            <a:endParaRPr lang="en-SG"/>
          </a:p>
          <a:p>
            <a:pPr>
              <a:buFont typeface="Wingdings" panose="05000000000000000000" pitchFamily="2" charset="2"/>
              <a:buChar char="§"/>
            </a:pPr>
            <a:endParaRPr lang="en-SG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959746"/>
              </p:ext>
            </p:extLst>
          </p:nvPr>
        </p:nvGraphicFramePr>
        <p:xfrm>
          <a:off x="677334" y="3382631"/>
          <a:ext cx="6713902" cy="1550670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22361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47778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900">
                <a:tc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Parameters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SG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430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X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X position (left/right) of the screen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430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Y position (up/down) of the screen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86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Z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Z position of the pen (perpendicular to the screen) 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861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Pressure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Pressure on the screen with the digital pen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4308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Grip Angle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Individual user grip angle of the pen</a:t>
                      </a:r>
                      <a:endParaRPr lang="en-SG" sz="2800">
                        <a:effectLst/>
                        <a:latin typeface="Times New Roman"/>
                        <a:ea typeface="Times New Roman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AF168204-C0F0-44FA-A529-4C2B5944E5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891934"/>
              </p:ext>
            </p:extLst>
          </p:nvPr>
        </p:nvGraphicFramePr>
        <p:xfrm>
          <a:off x="688764" y="1869439"/>
          <a:ext cx="9491556" cy="134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58200">
                  <a:extLst>
                    <a:ext uri="{9D8B030D-6E8A-4147-A177-3AD203B41FA5}">
                      <a16:colId xmlns:a16="http://schemas.microsoft.com/office/drawing/2014/main" val="4033892712"/>
                    </a:ext>
                  </a:extLst>
                </a:gridCol>
                <a:gridCol w="6533356">
                  <a:extLst>
                    <a:ext uri="{9D8B030D-6E8A-4147-A177-3AD203B41FA5}">
                      <a16:colId xmlns:a16="http://schemas.microsoft.com/office/drawing/2014/main" val="687298439"/>
                    </a:ext>
                  </a:extLst>
                </a:gridCol>
              </a:tblGrid>
              <a:tr h="259715">
                <a:tc>
                  <a:txBody>
                    <a:bodyPr/>
                    <a:lstStyle/>
                    <a:p>
                      <a:r>
                        <a:rPr lang="en-SG" sz="1600"/>
                        <a:t>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G" sz="1600"/>
                        <a:t>Description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39688802"/>
                  </a:ext>
                </a:extLst>
              </a:tr>
              <a:tr h="259715">
                <a:tc>
                  <a:txBody>
                    <a:bodyPr/>
                    <a:lstStyle/>
                    <a:p>
                      <a:r>
                        <a:rPr lang="en-SG" sz="1600"/>
                        <a:t>Static Spiral 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G" sz="1600"/>
                        <a:t>Tracing of a Spiral Drawing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496671"/>
                  </a:ext>
                </a:extLst>
              </a:tr>
              <a:tr h="259715">
                <a:tc>
                  <a:txBody>
                    <a:bodyPr/>
                    <a:lstStyle/>
                    <a:p>
                      <a:r>
                        <a:rPr lang="en-SG" sz="1600"/>
                        <a:t>Dynamic Spiral Test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G" sz="1600"/>
                        <a:t>Tracing of a Spiral Drawing, Spiral appears intermittently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59941724"/>
                  </a:ext>
                </a:extLst>
              </a:tr>
              <a:tr h="259715">
                <a:tc>
                  <a:txBody>
                    <a:bodyPr/>
                    <a:lstStyle/>
                    <a:p>
                      <a:r>
                        <a:rPr lang="en-SG" sz="1600"/>
                        <a:t>Stability Test on Certain Point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SG" sz="1600"/>
                        <a:t>Hold the stylus and on a point on screen without hand touching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83884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215941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0FC8C-2338-4F4B-BD56-A96341E178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194" y="323850"/>
            <a:ext cx="8596668" cy="476250"/>
          </a:xfrm>
        </p:spPr>
        <p:txBody>
          <a:bodyPr>
            <a:normAutofit fontScale="90000"/>
          </a:bodyPr>
          <a:lstStyle/>
          <a:p>
            <a:r>
              <a:rPr lang="en-GB"/>
              <a:t>Spiral Image- Model &amp; Ensemble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18F8CD-D83C-4A8F-98A7-69CC39FD6B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2209"/>
            <a:ext cx="8596668" cy="5208104"/>
          </a:xfrm>
        </p:spPr>
        <p:txBody>
          <a:bodyPr>
            <a:normAutofit/>
          </a:bodyPr>
          <a:lstStyle/>
          <a:p>
            <a:r>
              <a:rPr lang="en-SG"/>
              <a:t>For each test, multiple models were evaluated</a:t>
            </a:r>
          </a:p>
          <a:p>
            <a:r>
              <a:rPr lang="en-SG"/>
              <a:t>Best model for each test was chosen using the below techniques:</a:t>
            </a:r>
          </a:p>
          <a:p>
            <a:pPr lvl="1"/>
            <a:r>
              <a:rPr lang="en-SG"/>
              <a:t>Logistic Regression</a:t>
            </a:r>
          </a:p>
          <a:p>
            <a:pPr lvl="1"/>
            <a:r>
              <a:rPr lang="en-SG"/>
              <a:t>k-Nearest Neighbours</a:t>
            </a:r>
          </a:p>
          <a:p>
            <a:pPr lvl="1"/>
            <a:r>
              <a:rPr lang="en-SG"/>
              <a:t>Adaptive Boosting</a:t>
            </a:r>
          </a:p>
          <a:p>
            <a:pPr lvl="1"/>
            <a:endParaRPr lang="en-SG"/>
          </a:p>
          <a:p>
            <a:pPr lvl="1"/>
            <a:endParaRPr lang="en-SG"/>
          </a:p>
          <a:p>
            <a:pPr lvl="1"/>
            <a:endParaRPr lang="en-SG"/>
          </a:p>
          <a:p>
            <a:pPr lvl="1"/>
            <a:endParaRPr lang="en-SG"/>
          </a:p>
          <a:p>
            <a:pPr lvl="1"/>
            <a:endParaRPr lang="en-SG"/>
          </a:p>
          <a:p>
            <a:pPr lvl="1"/>
            <a:endParaRPr lang="en-SG"/>
          </a:p>
          <a:p>
            <a:pPr lvl="1"/>
            <a:endParaRPr lang="en-SG"/>
          </a:p>
          <a:p>
            <a:endParaRPr lang="en-SG"/>
          </a:p>
          <a:p>
            <a:pPr lvl="1"/>
            <a:endParaRPr lang="en-SG"/>
          </a:p>
          <a:p>
            <a:pPr lvl="1"/>
            <a:endParaRPr lang="en-SG"/>
          </a:p>
          <a:p>
            <a:pPr lvl="1"/>
            <a:endParaRPr lang="en-SG"/>
          </a:p>
          <a:p>
            <a:pPr lvl="1"/>
            <a:endParaRPr lang="en-SG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9DDB7AF-B3DA-4B93-BB0F-AA63D4F527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9865362"/>
              </p:ext>
            </p:extLst>
          </p:nvPr>
        </p:nvGraphicFramePr>
        <p:xfrm>
          <a:off x="1164866" y="3526277"/>
          <a:ext cx="6257338" cy="28032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4072">
                  <a:extLst>
                    <a:ext uri="{9D8B030D-6E8A-4147-A177-3AD203B41FA5}">
                      <a16:colId xmlns:a16="http://schemas.microsoft.com/office/drawing/2014/main" val="4053035278"/>
                    </a:ext>
                  </a:extLst>
                </a:gridCol>
                <a:gridCol w="1297343">
                  <a:extLst>
                    <a:ext uri="{9D8B030D-6E8A-4147-A177-3AD203B41FA5}">
                      <a16:colId xmlns:a16="http://schemas.microsoft.com/office/drawing/2014/main" val="1929414078"/>
                    </a:ext>
                  </a:extLst>
                </a:gridCol>
                <a:gridCol w="1332689">
                  <a:extLst>
                    <a:ext uri="{9D8B030D-6E8A-4147-A177-3AD203B41FA5}">
                      <a16:colId xmlns:a16="http://schemas.microsoft.com/office/drawing/2014/main" val="2625303670"/>
                    </a:ext>
                  </a:extLst>
                </a:gridCol>
                <a:gridCol w="1313234">
                  <a:extLst>
                    <a:ext uri="{9D8B030D-6E8A-4147-A177-3AD203B41FA5}">
                      <a16:colId xmlns:a16="http://schemas.microsoft.com/office/drawing/2014/main" val="1458142995"/>
                    </a:ext>
                  </a:extLst>
                </a:gridCol>
              </a:tblGrid>
              <a:tr h="377916">
                <a:tc>
                  <a:txBody>
                    <a:bodyPr/>
                    <a:lstStyle/>
                    <a:p>
                      <a:pPr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SG" sz="2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</a:rPr>
                        <a:t>Accuracy</a:t>
                      </a:r>
                      <a:endParaRPr lang="en-SG" sz="2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</a:rPr>
                        <a:t>Specificity</a:t>
                      </a:r>
                      <a:endParaRPr lang="en-SG" sz="2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b="1" dirty="0">
                          <a:solidFill>
                            <a:schemeClr val="tx1"/>
                          </a:solidFill>
                          <a:effectLst/>
                        </a:rPr>
                        <a:t>Sensitivity</a:t>
                      </a:r>
                      <a:endParaRPr lang="en-SG" sz="2400" b="1" dirty="0">
                        <a:solidFill>
                          <a:schemeClr val="tx1"/>
                        </a:solidFill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3055695"/>
                  </a:ext>
                </a:extLst>
              </a:tr>
              <a:tr h="808449">
                <a:tc>
                  <a:txBody>
                    <a:bodyPr/>
                    <a:lstStyle/>
                    <a:p>
                      <a:r>
                        <a:rPr lang="en-SG" sz="1600" b="1" dirty="0"/>
                        <a:t>Logistic Regression</a:t>
                      </a:r>
                    </a:p>
                    <a:p>
                      <a:r>
                        <a:rPr lang="en-SG" sz="1600" b="1" dirty="0"/>
                        <a:t>(Static Test)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1" dirty="0"/>
                        <a:t>98.8%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1" dirty="0"/>
                        <a:t>94.6%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1" dirty="0"/>
                        <a:t>96.1%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6056644"/>
                  </a:ext>
                </a:extLst>
              </a:tr>
              <a:tr h="808449">
                <a:tc>
                  <a:txBody>
                    <a:bodyPr/>
                    <a:lstStyle/>
                    <a:p>
                      <a:r>
                        <a:rPr lang="en-SG" sz="1600" b="1" dirty="0"/>
                        <a:t>K-Nearest Neighbours </a:t>
                      </a:r>
                    </a:p>
                    <a:p>
                      <a:r>
                        <a:rPr lang="en-SG" sz="1600" b="1" dirty="0"/>
                        <a:t>(Dynamic Test)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1" dirty="0"/>
                        <a:t>99.6%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1" dirty="0"/>
                        <a:t>99.6%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1" dirty="0"/>
                        <a:t>99.6%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168090"/>
                  </a:ext>
                </a:extLst>
              </a:tr>
              <a:tr h="808449">
                <a:tc>
                  <a:txBody>
                    <a:bodyPr/>
                    <a:lstStyle/>
                    <a:p>
                      <a:r>
                        <a:rPr lang="en-SG" sz="1600" b="1"/>
                        <a:t>Adaptive Boosting </a:t>
                      </a:r>
                    </a:p>
                    <a:p>
                      <a:r>
                        <a:rPr lang="en-SG" sz="1600" b="1"/>
                        <a:t>(Stability test)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1"/>
                        <a:t>94.99%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1"/>
                        <a:t>86.9%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1600" b="1" dirty="0"/>
                        <a:t>99.9%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5501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1074793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7718DD7873F88498574C52DC86F02C4" ma:contentTypeVersion="6" ma:contentTypeDescription="Create a new document." ma:contentTypeScope="" ma:versionID="abc55696d6c18b63f5c64d0bad14fcd5">
  <xsd:schema xmlns:xsd="http://www.w3.org/2001/XMLSchema" xmlns:xs="http://www.w3.org/2001/XMLSchema" xmlns:p="http://schemas.microsoft.com/office/2006/metadata/properties" xmlns:ns2="2e2954a7-e8fc-4732-b007-2b8357706036" xmlns:ns3="b4497a7c-84b6-4131-a04b-70dd1297f723" targetNamespace="http://schemas.microsoft.com/office/2006/metadata/properties" ma:root="true" ma:fieldsID="c7f53bc47abe1a27c8c1cef5d5cc08b7" ns2:_="" ns3:_="">
    <xsd:import namespace="2e2954a7-e8fc-4732-b007-2b8357706036"/>
    <xsd:import namespace="b4497a7c-84b6-4131-a04b-70dd1297f72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2954a7-e8fc-4732-b007-2b83577060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MediaServiceAutoTags" ma:internalName="MediaServiceAutoTags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4497a7c-84b6-4131-a04b-70dd1297f723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010BC3B-D44D-49A2-9080-CCF0B050F0A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e2954a7-e8fc-4732-b007-2b8357706036"/>
    <ds:schemaRef ds:uri="b4497a7c-84b6-4131-a04b-70dd1297f72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84E28D9-53BF-422F-9CAF-4325122AFEB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888</Words>
  <Application>Microsoft Office PowerPoint</Application>
  <PresentationFormat>Widescreen</PresentationFormat>
  <Paragraphs>201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Multimodal Risk Assessment Application for Parkinson’s disease based On Vocal and Improved Spiral Test</vt:lpstr>
      <vt:lpstr>Paper Overview</vt:lpstr>
      <vt:lpstr>Parkinson’s Disease</vt:lpstr>
      <vt:lpstr>Overview of background work</vt:lpstr>
      <vt:lpstr>Data Acquisition and Methods</vt:lpstr>
      <vt:lpstr>Voice Recording-Data and Pre-processing</vt:lpstr>
      <vt:lpstr>Voice Recording- Model &amp; Ensemble</vt:lpstr>
      <vt:lpstr>Spiral Image- Data and Pre-processing</vt:lpstr>
      <vt:lpstr>Spiral Image- Model &amp; Ensemble</vt:lpstr>
      <vt:lpstr>Evaluation Results</vt:lpstr>
      <vt:lpstr>Proposed Application – Input Trained Models</vt:lpstr>
      <vt:lpstr>Operation Flow</vt:lpstr>
      <vt:lpstr>Conclusion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Multimodal Risk Assessment Application for Parkinson’s disease based On Vocal and Improved Spiral Test</dc:title>
  <cp:lastModifiedBy>Pier Lim</cp:lastModifiedBy>
  <cp:revision>2</cp:revision>
  <dcterms:modified xsi:type="dcterms:W3CDTF">2018-06-07T10:19:06Z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0x010100A7718DD7873F88498574C52DC86F02C4</vt:lpwstr>
  </property>
</Properties>
</file>

<file path=docProps/thumbnail.jpeg>
</file>